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embeddedFontLst>
    <p:embeddedFont>
      <p:font typeface="Nunito"/>
      <p:regular r:id="rId38"/>
      <p:bold r:id="rId39"/>
      <p:italic r:id="rId40"/>
      <p:boldItalic r:id="rId41"/>
    </p:embeddedFont>
    <p:embeddedFont>
      <p:font typeface="Abril Fatface"/>
      <p:regular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43" roundtripDataSignature="AMtx7miybqKy2o+Ra2y3ICx+jEr/B6Ice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6B8C88F-4986-4CF9-9630-D9A4395E4927}">
  <a:tblStyle styleId="{E6B8C88F-4986-4CF9-9630-D9A4395E4927}"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1C7FDECF-F091-4A21-80F5-DCB01E3E33F1}"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italic.fntdata"/><Relationship Id="rId20" Type="http://schemas.openxmlformats.org/officeDocument/2006/relationships/slide" Target="slides/slide14.xml"/><Relationship Id="rId42" Type="http://schemas.openxmlformats.org/officeDocument/2006/relationships/font" Target="fonts/AbrilFatface-regular.fntdata"/><Relationship Id="rId41" Type="http://schemas.openxmlformats.org/officeDocument/2006/relationships/font" Target="fonts/Nunito-boldItalic.fntdata"/><Relationship Id="rId22" Type="http://schemas.openxmlformats.org/officeDocument/2006/relationships/slide" Target="slides/slide16.xml"/><Relationship Id="rId21" Type="http://schemas.openxmlformats.org/officeDocument/2006/relationships/slide" Target="slides/slide15.xml"/><Relationship Id="rId43" Type="http://customschemas.google.com/relationships/presentationmetadata" Target="meta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Nunito-bold.fntdata"/><Relationship Id="rId16" Type="http://schemas.openxmlformats.org/officeDocument/2006/relationships/slide" Target="slides/slide10.xml"/><Relationship Id="rId38" Type="http://schemas.openxmlformats.org/officeDocument/2006/relationships/font" Target="fonts/Nunito-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e89713159e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2e89713159e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ebabe1c6f9_0_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g2ebabe1c6f9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s"/>
              <a:t>Imagen extraída de: https://news.mit.edu/2024/tornet-ai-dataset-carves-new-paths-tornado-detection-0429</a:t>
            </a:r>
            <a:endParaRPr/>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e89713159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g2e89713159e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e89713159e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g2e89713159e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ebabe1c6f9_0_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g2ebabe1c6f9_0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s"/>
              <a:t>Imagen extraída de: https://news.mit.edu/2024/tornet-ai-dataset-carves-new-paths-tornado-detection-0429</a:t>
            </a:r>
            <a:endParaRPr/>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e89713159e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g2e89713159e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ebabe1c6f9_1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g2ebabe1c6f9_1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ebabe1c6f9_1_1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9" name="Google Shape;449;g2ebabe1c6f9_1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ebabe1c6f9_1_1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g2ebabe1c6f9_1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ebabe1c6f9_1_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g2ebabe1c6f9_1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76fca78a11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g276fca78a11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ebabe1c6f9_1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g2ebabe1c6f9_1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s"/>
              <a:t>Imagen extraída de: https://news.mit.edu/2024/tornet-ai-dataset-carves-new-paths-tornado-detection-0429</a:t>
            </a:r>
            <a:endParaRPr/>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ebabe1c6f9_1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g2ebabe1c6f9_1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ebabe1c6f9_1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g2ebabe1c6f9_1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s"/>
              <a:t>Imagen extraída de: https://news.mit.edu/2024/tornet-ai-dataset-carves-new-paths-tornado-detection-0429</a:t>
            </a:r>
            <a:endParaRPr/>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df6c6c0938_0_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g2df6c6c0938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df6c6c0938_0_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g2df6c6c0938_0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ebabe1c6f9_2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g2ebabe1c6f9_2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ebabe1c6f9_2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g2ebabe1c6f9_2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ebabe1c6f9_0_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2ebabe1c6f9_0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s"/>
              <a:t>Imagen extraída de: https://news.mit.edu/2024/tornet-ai-dataset-carves-new-paths-tornado-detection-0429</a:t>
            </a:r>
            <a:endParaRPr/>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ebabe1c6f9_2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g2ebabe1c6f9_2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ebabe1c6f9_2_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g2ebabe1c6f9_2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ebabe1c6f9_2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2ebabe1c6f9_2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s"/>
              <a:t>Imagen extraída de: https://news.mit.edu/2024/tornet-ai-dataset-carves-new-paths-tornado-detection-0429</a:t>
            </a:r>
            <a:endParaRPr/>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ebabe1c6f9_2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2ebabe1c6f9_2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ebabe1c6f9_0_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g2ebabe1c6f9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s"/>
              <a:t>Imagen extraída de: https://news.mit.edu/2024/tornet-ai-dataset-carves-new-paths-tornado-detection-0429</a:t>
            </a:r>
            <a:endParaRPr/>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slide">
  <p:cSld name="1_Main slide">
    <p:bg>
      <p:bgPr>
        <a:solidFill>
          <a:schemeClr val="dk1"/>
        </a:solidFill>
      </p:bgPr>
    </p:bg>
    <p:spTree>
      <p:nvGrpSpPr>
        <p:cNvPr id="8" name="Shape 8"/>
        <p:cNvGrpSpPr/>
        <p:nvPr/>
      </p:nvGrpSpPr>
      <p:grpSpPr>
        <a:xfrm>
          <a:off x="0" y="0"/>
          <a:ext cx="0" cy="0"/>
          <a:chOff x="0" y="0"/>
          <a:chExt cx="0" cy="0"/>
        </a:xfrm>
      </p:grpSpPr>
      <p:sp>
        <p:nvSpPr>
          <p:cNvPr id="9" name="Google Shape;9;p66"/>
          <p:cNvSpPr txBox="1"/>
          <p:nvPr>
            <p:ph type="ctrTitle"/>
          </p:nvPr>
        </p:nvSpPr>
        <p:spPr>
          <a:xfrm>
            <a:off x="1224900" y="1728443"/>
            <a:ext cx="6694200" cy="1064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434343"/>
              </a:buClr>
              <a:buSzPts val="2800"/>
              <a:buNone/>
              <a:defRPr b="1" i="0" sz="3200">
                <a:solidFill>
                  <a:schemeClr val="lt1"/>
                </a:solidFill>
                <a:latin typeface="Verdana"/>
                <a:ea typeface="Verdana"/>
                <a:cs typeface="Verdana"/>
                <a:sym typeface="Verdana"/>
              </a:defRPr>
            </a:lvl1pPr>
            <a:lvl2pPr lvl="1" algn="ctr">
              <a:lnSpc>
                <a:spcPct val="100000"/>
              </a:lnSpc>
              <a:spcBef>
                <a:spcPts val="0"/>
              </a:spcBef>
              <a:spcAft>
                <a:spcPts val="0"/>
              </a:spcAft>
              <a:buClr>
                <a:srgbClr val="7F8D99"/>
              </a:buClr>
              <a:buSzPts val="2800"/>
              <a:buNone/>
              <a:defRPr>
                <a:solidFill>
                  <a:srgbClr val="7F8D99"/>
                </a:solidFill>
              </a:defRPr>
            </a:lvl2pPr>
            <a:lvl3pPr lvl="2" algn="ctr">
              <a:lnSpc>
                <a:spcPct val="100000"/>
              </a:lnSpc>
              <a:spcBef>
                <a:spcPts val="0"/>
              </a:spcBef>
              <a:spcAft>
                <a:spcPts val="0"/>
              </a:spcAft>
              <a:buClr>
                <a:srgbClr val="7F8D99"/>
              </a:buClr>
              <a:buSzPts val="2800"/>
              <a:buNone/>
              <a:defRPr>
                <a:solidFill>
                  <a:srgbClr val="7F8D99"/>
                </a:solidFill>
              </a:defRPr>
            </a:lvl3pPr>
            <a:lvl4pPr lvl="3" algn="ctr">
              <a:lnSpc>
                <a:spcPct val="100000"/>
              </a:lnSpc>
              <a:spcBef>
                <a:spcPts val="0"/>
              </a:spcBef>
              <a:spcAft>
                <a:spcPts val="0"/>
              </a:spcAft>
              <a:buClr>
                <a:srgbClr val="7F8D99"/>
              </a:buClr>
              <a:buSzPts val="2800"/>
              <a:buNone/>
              <a:defRPr>
                <a:solidFill>
                  <a:srgbClr val="7F8D99"/>
                </a:solidFill>
              </a:defRPr>
            </a:lvl4pPr>
            <a:lvl5pPr lvl="4" algn="ctr">
              <a:lnSpc>
                <a:spcPct val="100000"/>
              </a:lnSpc>
              <a:spcBef>
                <a:spcPts val="0"/>
              </a:spcBef>
              <a:spcAft>
                <a:spcPts val="0"/>
              </a:spcAft>
              <a:buClr>
                <a:srgbClr val="7F8D99"/>
              </a:buClr>
              <a:buSzPts val="2800"/>
              <a:buNone/>
              <a:defRPr>
                <a:solidFill>
                  <a:srgbClr val="7F8D99"/>
                </a:solidFill>
              </a:defRPr>
            </a:lvl5pPr>
            <a:lvl6pPr lvl="5" algn="ctr">
              <a:lnSpc>
                <a:spcPct val="100000"/>
              </a:lnSpc>
              <a:spcBef>
                <a:spcPts val="0"/>
              </a:spcBef>
              <a:spcAft>
                <a:spcPts val="0"/>
              </a:spcAft>
              <a:buClr>
                <a:srgbClr val="7F8D99"/>
              </a:buClr>
              <a:buSzPts val="2800"/>
              <a:buNone/>
              <a:defRPr>
                <a:solidFill>
                  <a:srgbClr val="7F8D99"/>
                </a:solidFill>
              </a:defRPr>
            </a:lvl6pPr>
            <a:lvl7pPr lvl="6" algn="ctr">
              <a:lnSpc>
                <a:spcPct val="100000"/>
              </a:lnSpc>
              <a:spcBef>
                <a:spcPts val="0"/>
              </a:spcBef>
              <a:spcAft>
                <a:spcPts val="0"/>
              </a:spcAft>
              <a:buClr>
                <a:srgbClr val="7F8D99"/>
              </a:buClr>
              <a:buSzPts val="2800"/>
              <a:buNone/>
              <a:defRPr>
                <a:solidFill>
                  <a:srgbClr val="7F8D99"/>
                </a:solidFill>
              </a:defRPr>
            </a:lvl7pPr>
            <a:lvl8pPr lvl="7" algn="ctr">
              <a:lnSpc>
                <a:spcPct val="100000"/>
              </a:lnSpc>
              <a:spcBef>
                <a:spcPts val="0"/>
              </a:spcBef>
              <a:spcAft>
                <a:spcPts val="0"/>
              </a:spcAft>
              <a:buClr>
                <a:srgbClr val="7F8D99"/>
              </a:buClr>
              <a:buSzPts val="2800"/>
              <a:buNone/>
              <a:defRPr>
                <a:solidFill>
                  <a:srgbClr val="7F8D99"/>
                </a:solidFill>
              </a:defRPr>
            </a:lvl8pPr>
            <a:lvl9pPr lvl="8" algn="ctr">
              <a:lnSpc>
                <a:spcPct val="100000"/>
              </a:lnSpc>
              <a:spcBef>
                <a:spcPts val="0"/>
              </a:spcBef>
              <a:spcAft>
                <a:spcPts val="0"/>
              </a:spcAft>
              <a:buClr>
                <a:srgbClr val="7F8D99"/>
              </a:buClr>
              <a:buSzPts val="2800"/>
              <a:buNone/>
              <a:defRPr>
                <a:solidFill>
                  <a:srgbClr val="7F8D99"/>
                </a:solidFill>
              </a:defRPr>
            </a:lvl9pPr>
          </a:lstStyle>
          <a:p/>
        </p:txBody>
      </p:sp>
      <p:sp>
        <p:nvSpPr>
          <p:cNvPr id="10" name="Google Shape;10;p66"/>
          <p:cNvSpPr txBox="1"/>
          <p:nvPr>
            <p:ph idx="2" type="ctrTitle"/>
          </p:nvPr>
        </p:nvSpPr>
        <p:spPr>
          <a:xfrm>
            <a:off x="1224900" y="2957137"/>
            <a:ext cx="6694200" cy="723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434343"/>
              </a:buClr>
              <a:buSzPts val="1800"/>
              <a:buNone/>
              <a:defRPr b="0" i="0" sz="1400">
                <a:solidFill>
                  <a:srgbClr val="FF3A00"/>
                </a:solidFill>
                <a:latin typeface="Verdana"/>
                <a:ea typeface="Verdana"/>
                <a:cs typeface="Verdana"/>
                <a:sym typeface="Verdana"/>
              </a:defRPr>
            </a:lvl1pPr>
            <a:lvl2pPr lvl="1" algn="ctr">
              <a:lnSpc>
                <a:spcPct val="100000"/>
              </a:lnSpc>
              <a:spcBef>
                <a:spcPts val="0"/>
              </a:spcBef>
              <a:spcAft>
                <a:spcPts val="0"/>
              </a:spcAft>
              <a:buClr>
                <a:srgbClr val="7F8D99"/>
              </a:buClr>
              <a:buSzPts val="1800"/>
              <a:buNone/>
              <a:defRPr sz="1800">
                <a:solidFill>
                  <a:srgbClr val="7F8D99"/>
                </a:solidFill>
              </a:defRPr>
            </a:lvl2pPr>
            <a:lvl3pPr lvl="2" algn="ctr">
              <a:lnSpc>
                <a:spcPct val="100000"/>
              </a:lnSpc>
              <a:spcBef>
                <a:spcPts val="0"/>
              </a:spcBef>
              <a:spcAft>
                <a:spcPts val="0"/>
              </a:spcAft>
              <a:buClr>
                <a:srgbClr val="7F8D99"/>
              </a:buClr>
              <a:buSzPts val="1800"/>
              <a:buNone/>
              <a:defRPr sz="1800">
                <a:solidFill>
                  <a:srgbClr val="7F8D99"/>
                </a:solidFill>
              </a:defRPr>
            </a:lvl3pPr>
            <a:lvl4pPr lvl="3" algn="ctr">
              <a:lnSpc>
                <a:spcPct val="100000"/>
              </a:lnSpc>
              <a:spcBef>
                <a:spcPts val="0"/>
              </a:spcBef>
              <a:spcAft>
                <a:spcPts val="0"/>
              </a:spcAft>
              <a:buClr>
                <a:srgbClr val="7F8D99"/>
              </a:buClr>
              <a:buSzPts val="1800"/>
              <a:buNone/>
              <a:defRPr sz="1800">
                <a:solidFill>
                  <a:srgbClr val="7F8D99"/>
                </a:solidFill>
              </a:defRPr>
            </a:lvl4pPr>
            <a:lvl5pPr lvl="4" algn="ctr">
              <a:lnSpc>
                <a:spcPct val="100000"/>
              </a:lnSpc>
              <a:spcBef>
                <a:spcPts val="0"/>
              </a:spcBef>
              <a:spcAft>
                <a:spcPts val="0"/>
              </a:spcAft>
              <a:buClr>
                <a:srgbClr val="7F8D99"/>
              </a:buClr>
              <a:buSzPts val="1800"/>
              <a:buNone/>
              <a:defRPr sz="1800">
                <a:solidFill>
                  <a:srgbClr val="7F8D99"/>
                </a:solidFill>
              </a:defRPr>
            </a:lvl5pPr>
            <a:lvl6pPr lvl="5" algn="ctr">
              <a:lnSpc>
                <a:spcPct val="100000"/>
              </a:lnSpc>
              <a:spcBef>
                <a:spcPts val="0"/>
              </a:spcBef>
              <a:spcAft>
                <a:spcPts val="0"/>
              </a:spcAft>
              <a:buClr>
                <a:srgbClr val="7F8D99"/>
              </a:buClr>
              <a:buSzPts val="1800"/>
              <a:buNone/>
              <a:defRPr sz="1800">
                <a:solidFill>
                  <a:srgbClr val="7F8D99"/>
                </a:solidFill>
              </a:defRPr>
            </a:lvl6pPr>
            <a:lvl7pPr lvl="6" algn="ctr">
              <a:lnSpc>
                <a:spcPct val="100000"/>
              </a:lnSpc>
              <a:spcBef>
                <a:spcPts val="0"/>
              </a:spcBef>
              <a:spcAft>
                <a:spcPts val="0"/>
              </a:spcAft>
              <a:buClr>
                <a:srgbClr val="7F8D99"/>
              </a:buClr>
              <a:buSzPts val="1800"/>
              <a:buNone/>
              <a:defRPr sz="1800">
                <a:solidFill>
                  <a:srgbClr val="7F8D99"/>
                </a:solidFill>
              </a:defRPr>
            </a:lvl7pPr>
            <a:lvl8pPr lvl="7" algn="ctr">
              <a:lnSpc>
                <a:spcPct val="100000"/>
              </a:lnSpc>
              <a:spcBef>
                <a:spcPts val="0"/>
              </a:spcBef>
              <a:spcAft>
                <a:spcPts val="0"/>
              </a:spcAft>
              <a:buClr>
                <a:srgbClr val="7F8D99"/>
              </a:buClr>
              <a:buSzPts val="1800"/>
              <a:buNone/>
              <a:defRPr sz="1800">
                <a:solidFill>
                  <a:srgbClr val="7F8D99"/>
                </a:solidFill>
              </a:defRPr>
            </a:lvl8pPr>
            <a:lvl9pPr lvl="8" algn="ctr">
              <a:lnSpc>
                <a:spcPct val="100000"/>
              </a:lnSpc>
              <a:spcBef>
                <a:spcPts val="0"/>
              </a:spcBef>
              <a:spcAft>
                <a:spcPts val="0"/>
              </a:spcAft>
              <a:buClr>
                <a:srgbClr val="7F8D99"/>
              </a:buClr>
              <a:buSzPts val="1800"/>
              <a:buNone/>
              <a:defRPr sz="1800">
                <a:solidFill>
                  <a:srgbClr val="7F8D99"/>
                </a:solidFill>
              </a:defRPr>
            </a:lvl9pPr>
          </a:lstStyle>
          <a:p/>
        </p:txBody>
      </p:sp>
      <p:pic>
        <p:nvPicPr>
          <p:cNvPr id="11" name="Google Shape;11;p66"/>
          <p:cNvPicPr preferRelativeResize="0"/>
          <p:nvPr/>
        </p:nvPicPr>
        <p:blipFill rotWithShape="1">
          <a:blip r:embed="rId2">
            <a:alphaModFix/>
          </a:blip>
          <a:srcRect b="0" l="0" r="30812" t="0"/>
          <a:stretch/>
        </p:blipFill>
        <p:spPr>
          <a:xfrm>
            <a:off x="90957" y="-1877"/>
            <a:ext cx="1772133" cy="88474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text and quote">
  <p:cSld name="CAPTION_ONLY">
    <p:spTree>
      <p:nvGrpSpPr>
        <p:cNvPr id="50" name="Shape 50"/>
        <p:cNvGrpSpPr/>
        <p:nvPr/>
      </p:nvGrpSpPr>
      <p:grpSpPr>
        <a:xfrm>
          <a:off x="0" y="0"/>
          <a:ext cx="0" cy="0"/>
          <a:chOff x="0" y="0"/>
          <a:chExt cx="0" cy="0"/>
        </a:xfrm>
      </p:grpSpPr>
      <p:sp>
        <p:nvSpPr>
          <p:cNvPr id="51" name="Google Shape;51;p75"/>
          <p:cNvSpPr txBox="1"/>
          <p:nvPr>
            <p:ph type="title"/>
          </p:nvPr>
        </p:nvSpPr>
        <p:spPr>
          <a:xfrm>
            <a:off x="429581" y="2871343"/>
            <a:ext cx="3658800" cy="1393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1" i="0" sz="2000">
                <a:solidFill>
                  <a:schemeClr val="dk1"/>
                </a:solidFill>
                <a:latin typeface="Verdana"/>
                <a:ea typeface="Verdana"/>
                <a:cs typeface="Verdana"/>
                <a:sym typeface="Verdana"/>
              </a:defRPr>
            </a:lvl1pPr>
            <a:lvl2pPr lvl="1" algn="ctr">
              <a:lnSpc>
                <a:spcPct val="100000"/>
              </a:lnSpc>
              <a:spcBef>
                <a:spcPts val="0"/>
              </a:spcBef>
              <a:spcAft>
                <a:spcPts val="0"/>
              </a:spcAft>
              <a:buSzPts val="2800"/>
              <a:buNone/>
              <a:defRPr>
                <a:solidFill>
                  <a:srgbClr val="CC3F3A"/>
                </a:solidFill>
              </a:defRPr>
            </a:lvl2pPr>
            <a:lvl3pPr lvl="2" algn="ctr">
              <a:lnSpc>
                <a:spcPct val="100000"/>
              </a:lnSpc>
              <a:spcBef>
                <a:spcPts val="0"/>
              </a:spcBef>
              <a:spcAft>
                <a:spcPts val="0"/>
              </a:spcAft>
              <a:buSzPts val="2800"/>
              <a:buNone/>
              <a:defRPr>
                <a:solidFill>
                  <a:srgbClr val="CC3F3A"/>
                </a:solidFill>
              </a:defRPr>
            </a:lvl3pPr>
            <a:lvl4pPr lvl="3" algn="ctr">
              <a:lnSpc>
                <a:spcPct val="100000"/>
              </a:lnSpc>
              <a:spcBef>
                <a:spcPts val="0"/>
              </a:spcBef>
              <a:spcAft>
                <a:spcPts val="0"/>
              </a:spcAft>
              <a:buSzPts val="2800"/>
              <a:buNone/>
              <a:defRPr>
                <a:solidFill>
                  <a:srgbClr val="CC3F3A"/>
                </a:solidFill>
              </a:defRPr>
            </a:lvl4pPr>
            <a:lvl5pPr lvl="4" algn="ctr">
              <a:lnSpc>
                <a:spcPct val="100000"/>
              </a:lnSpc>
              <a:spcBef>
                <a:spcPts val="0"/>
              </a:spcBef>
              <a:spcAft>
                <a:spcPts val="0"/>
              </a:spcAft>
              <a:buSzPts val="2800"/>
              <a:buNone/>
              <a:defRPr>
                <a:solidFill>
                  <a:srgbClr val="CC3F3A"/>
                </a:solidFill>
              </a:defRPr>
            </a:lvl5pPr>
            <a:lvl6pPr lvl="5" algn="ctr">
              <a:lnSpc>
                <a:spcPct val="100000"/>
              </a:lnSpc>
              <a:spcBef>
                <a:spcPts val="0"/>
              </a:spcBef>
              <a:spcAft>
                <a:spcPts val="0"/>
              </a:spcAft>
              <a:buSzPts val="2800"/>
              <a:buNone/>
              <a:defRPr>
                <a:solidFill>
                  <a:srgbClr val="CC3F3A"/>
                </a:solidFill>
              </a:defRPr>
            </a:lvl6pPr>
            <a:lvl7pPr lvl="6" algn="ctr">
              <a:lnSpc>
                <a:spcPct val="100000"/>
              </a:lnSpc>
              <a:spcBef>
                <a:spcPts val="0"/>
              </a:spcBef>
              <a:spcAft>
                <a:spcPts val="0"/>
              </a:spcAft>
              <a:buSzPts val="2800"/>
              <a:buNone/>
              <a:defRPr>
                <a:solidFill>
                  <a:srgbClr val="CC3F3A"/>
                </a:solidFill>
              </a:defRPr>
            </a:lvl7pPr>
            <a:lvl8pPr lvl="7" algn="ctr">
              <a:lnSpc>
                <a:spcPct val="100000"/>
              </a:lnSpc>
              <a:spcBef>
                <a:spcPts val="0"/>
              </a:spcBef>
              <a:spcAft>
                <a:spcPts val="0"/>
              </a:spcAft>
              <a:buSzPts val="2800"/>
              <a:buNone/>
              <a:defRPr>
                <a:solidFill>
                  <a:srgbClr val="CC3F3A"/>
                </a:solidFill>
              </a:defRPr>
            </a:lvl8pPr>
            <a:lvl9pPr lvl="8" algn="ctr">
              <a:lnSpc>
                <a:spcPct val="100000"/>
              </a:lnSpc>
              <a:spcBef>
                <a:spcPts val="0"/>
              </a:spcBef>
              <a:spcAft>
                <a:spcPts val="0"/>
              </a:spcAft>
              <a:buSzPts val="2800"/>
              <a:buNone/>
              <a:defRPr>
                <a:solidFill>
                  <a:srgbClr val="CC3F3A"/>
                </a:solidFill>
              </a:defRPr>
            </a:lvl9pPr>
          </a:lstStyle>
          <a:p/>
        </p:txBody>
      </p:sp>
      <p:sp>
        <p:nvSpPr>
          <p:cNvPr id="52" name="Google Shape;52;p75"/>
          <p:cNvSpPr txBox="1"/>
          <p:nvPr>
            <p:ph idx="2" type="title"/>
          </p:nvPr>
        </p:nvSpPr>
        <p:spPr>
          <a:xfrm>
            <a:off x="5010425" y="427975"/>
            <a:ext cx="3788400" cy="85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b="1" i="0" sz="1600">
                <a:solidFill>
                  <a:schemeClr val="dk1"/>
                </a:solidFill>
                <a:latin typeface="Verdana"/>
                <a:ea typeface="Verdana"/>
                <a:cs typeface="Verdana"/>
                <a:sym typeface="Verdana"/>
              </a:defRPr>
            </a:lvl1pPr>
            <a:lvl2pPr lvl="1" algn="l">
              <a:lnSpc>
                <a:spcPct val="100000"/>
              </a:lnSpc>
              <a:spcBef>
                <a:spcPts val="0"/>
              </a:spcBef>
              <a:spcAft>
                <a:spcPts val="0"/>
              </a:spcAft>
              <a:buSzPts val="2800"/>
              <a:buNone/>
              <a:defRPr sz="2400">
                <a:solidFill>
                  <a:srgbClr val="CC3F3A"/>
                </a:solidFill>
              </a:defRPr>
            </a:lvl2pPr>
            <a:lvl3pPr lvl="2" algn="l">
              <a:lnSpc>
                <a:spcPct val="100000"/>
              </a:lnSpc>
              <a:spcBef>
                <a:spcPts val="0"/>
              </a:spcBef>
              <a:spcAft>
                <a:spcPts val="0"/>
              </a:spcAft>
              <a:buSzPts val="2800"/>
              <a:buNone/>
              <a:defRPr sz="2400">
                <a:solidFill>
                  <a:srgbClr val="CC3F3A"/>
                </a:solidFill>
              </a:defRPr>
            </a:lvl3pPr>
            <a:lvl4pPr lvl="3" algn="l">
              <a:lnSpc>
                <a:spcPct val="100000"/>
              </a:lnSpc>
              <a:spcBef>
                <a:spcPts val="0"/>
              </a:spcBef>
              <a:spcAft>
                <a:spcPts val="0"/>
              </a:spcAft>
              <a:buSzPts val="2800"/>
              <a:buNone/>
              <a:defRPr sz="2400">
                <a:solidFill>
                  <a:srgbClr val="CC3F3A"/>
                </a:solidFill>
              </a:defRPr>
            </a:lvl4pPr>
            <a:lvl5pPr lvl="4" algn="l">
              <a:lnSpc>
                <a:spcPct val="100000"/>
              </a:lnSpc>
              <a:spcBef>
                <a:spcPts val="0"/>
              </a:spcBef>
              <a:spcAft>
                <a:spcPts val="0"/>
              </a:spcAft>
              <a:buSzPts val="2800"/>
              <a:buNone/>
              <a:defRPr sz="2400">
                <a:solidFill>
                  <a:srgbClr val="CC3F3A"/>
                </a:solidFill>
              </a:defRPr>
            </a:lvl5pPr>
            <a:lvl6pPr lvl="5" algn="l">
              <a:lnSpc>
                <a:spcPct val="100000"/>
              </a:lnSpc>
              <a:spcBef>
                <a:spcPts val="0"/>
              </a:spcBef>
              <a:spcAft>
                <a:spcPts val="0"/>
              </a:spcAft>
              <a:buSzPts val="2800"/>
              <a:buNone/>
              <a:defRPr sz="2400">
                <a:solidFill>
                  <a:srgbClr val="CC3F3A"/>
                </a:solidFill>
              </a:defRPr>
            </a:lvl6pPr>
            <a:lvl7pPr lvl="6" algn="l">
              <a:lnSpc>
                <a:spcPct val="100000"/>
              </a:lnSpc>
              <a:spcBef>
                <a:spcPts val="0"/>
              </a:spcBef>
              <a:spcAft>
                <a:spcPts val="0"/>
              </a:spcAft>
              <a:buSzPts val="2800"/>
              <a:buNone/>
              <a:defRPr sz="2400">
                <a:solidFill>
                  <a:srgbClr val="CC3F3A"/>
                </a:solidFill>
              </a:defRPr>
            </a:lvl7pPr>
            <a:lvl8pPr lvl="7" algn="l">
              <a:lnSpc>
                <a:spcPct val="100000"/>
              </a:lnSpc>
              <a:spcBef>
                <a:spcPts val="0"/>
              </a:spcBef>
              <a:spcAft>
                <a:spcPts val="0"/>
              </a:spcAft>
              <a:buSzPts val="2800"/>
              <a:buNone/>
              <a:defRPr sz="2400">
                <a:solidFill>
                  <a:srgbClr val="CC3F3A"/>
                </a:solidFill>
              </a:defRPr>
            </a:lvl8pPr>
            <a:lvl9pPr lvl="8" algn="l">
              <a:lnSpc>
                <a:spcPct val="100000"/>
              </a:lnSpc>
              <a:spcBef>
                <a:spcPts val="0"/>
              </a:spcBef>
              <a:spcAft>
                <a:spcPts val="0"/>
              </a:spcAft>
              <a:buSzPts val="2800"/>
              <a:buNone/>
              <a:defRPr sz="2400">
                <a:solidFill>
                  <a:srgbClr val="CC3F3A"/>
                </a:solidFill>
              </a:defRPr>
            </a:lvl9pPr>
          </a:lstStyle>
          <a:p/>
        </p:txBody>
      </p:sp>
      <p:sp>
        <p:nvSpPr>
          <p:cNvPr id="53" name="Google Shape;53;p75"/>
          <p:cNvSpPr txBox="1"/>
          <p:nvPr>
            <p:ph idx="1" type="subTitle"/>
          </p:nvPr>
        </p:nvSpPr>
        <p:spPr>
          <a:xfrm>
            <a:off x="5010425" y="1422175"/>
            <a:ext cx="3722400" cy="1393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b="0" i="0" sz="1050">
                <a:solidFill>
                  <a:schemeClr val="dk1"/>
                </a:solidFill>
                <a:latin typeface="Verdana"/>
                <a:ea typeface="Verdana"/>
                <a:cs typeface="Verdana"/>
                <a:sym typeface="Verdana"/>
              </a:defRPr>
            </a:lvl1pPr>
            <a:lvl2pPr lvl="1" algn="l">
              <a:lnSpc>
                <a:spcPct val="100000"/>
              </a:lnSpc>
              <a:spcBef>
                <a:spcPts val="0"/>
              </a:spcBef>
              <a:spcAft>
                <a:spcPts val="0"/>
              </a:spcAft>
              <a:buSzPts val="1500"/>
              <a:buNone/>
              <a:defRPr sz="1400">
                <a:solidFill>
                  <a:srgbClr val="999999"/>
                </a:solidFill>
              </a:defRPr>
            </a:lvl2pPr>
            <a:lvl3pPr lvl="2" algn="l">
              <a:lnSpc>
                <a:spcPct val="100000"/>
              </a:lnSpc>
              <a:spcBef>
                <a:spcPts val="0"/>
              </a:spcBef>
              <a:spcAft>
                <a:spcPts val="0"/>
              </a:spcAft>
              <a:buSzPts val="1400"/>
              <a:buNone/>
              <a:defRPr sz="1400">
                <a:solidFill>
                  <a:srgbClr val="999999"/>
                </a:solidFill>
              </a:defRPr>
            </a:lvl3pPr>
            <a:lvl4pPr lvl="3" algn="l">
              <a:lnSpc>
                <a:spcPct val="100000"/>
              </a:lnSpc>
              <a:spcBef>
                <a:spcPts val="0"/>
              </a:spcBef>
              <a:spcAft>
                <a:spcPts val="0"/>
              </a:spcAft>
              <a:buSzPts val="1300"/>
              <a:buNone/>
              <a:defRPr sz="1400">
                <a:solidFill>
                  <a:srgbClr val="999999"/>
                </a:solidFill>
              </a:defRPr>
            </a:lvl4pPr>
            <a:lvl5pPr lvl="4" algn="l">
              <a:lnSpc>
                <a:spcPct val="100000"/>
              </a:lnSpc>
              <a:spcBef>
                <a:spcPts val="0"/>
              </a:spcBef>
              <a:spcAft>
                <a:spcPts val="0"/>
              </a:spcAft>
              <a:buSzPts val="1200"/>
              <a:buNone/>
              <a:defRPr sz="1400">
                <a:solidFill>
                  <a:srgbClr val="999999"/>
                </a:solidFill>
              </a:defRPr>
            </a:lvl5pPr>
            <a:lvl6pPr lvl="5" algn="l">
              <a:lnSpc>
                <a:spcPct val="100000"/>
              </a:lnSpc>
              <a:spcBef>
                <a:spcPts val="0"/>
              </a:spcBef>
              <a:spcAft>
                <a:spcPts val="0"/>
              </a:spcAft>
              <a:buSzPts val="1100"/>
              <a:buNone/>
              <a:defRPr sz="1400">
                <a:solidFill>
                  <a:srgbClr val="999999"/>
                </a:solidFill>
              </a:defRPr>
            </a:lvl6pPr>
            <a:lvl7pPr lvl="6" algn="l">
              <a:lnSpc>
                <a:spcPct val="100000"/>
              </a:lnSpc>
              <a:spcBef>
                <a:spcPts val="0"/>
              </a:spcBef>
              <a:spcAft>
                <a:spcPts val="0"/>
              </a:spcAft>
              <a:buSzPts val="1000"/>
              <a:buNone/>
              <a:defRPr sz="1400">
                <a:solidFill>
                  <a:srgbClr val="999999"/>
                </a:solidFill>
              </a:defRPr>
            </a:lvl7pPr>
            <a:lvl8pPr lvl="7" algn="l">
              <a:lnSpc>
                <a:spcPct val="100000"/>
              </a:lnSpc>
              <a:spcBef>
                <a:spcPts val="0"/>
              </a:spcBef>
              <a:spcAft>
                <a:spcPts val="0"/>
              </a:spcAft>
              <a:buSzPts val="1000"/>
              <a:buNone/>
              <a:defRPr sz="1400">
                <a:solidFill>
                  <a:srgbClr val="999999"/>
                </a:solidFill>
              </a:defRPr>
            </a:lvl8pPr>
            <a:lvl9pPr lvl="8" algn="l">
              <a:lnSpc>
                <a:spcPct val="100000"/>
              </a:lnSpc>
              <a:spcBef>
                <a:spcPts val="0"/>
              </a:spcBef>
              <a:spcAft>
                <a:spcPts val="0"/>
              </a:spcAft>
              <a:buSzPts val="1000"/>
              <a:buNone/>
              <a:defRPr sz="1400">
                <a:solidFill>
                  <a:srgbClr val="999999"/>
                </a:solidFill>
              </a:defRPr>
            </a:lvl9pPr>
          </a:lstStyle>
          <a:p/>
        </p:txBody>
      </p:sp>
      <p:sp>
        <p:nvSpPr>
          <p:cNvPr id="54" name="Google Shape;54;p75"/>
          <p:cNvSpPr txBox="1"/>
          <p:nvPr>
            <p:ph idx="3" type="subTitle"/>
          </p:nvPr>
        </p:nvSpPr>
        <p:spPr>
          <a:xfrm>
            <a:off x="5010425" y="2846806"/>
            <a:ext cx="3722400" cy="1393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b="0" i="0" sz="1050">
                <a:solidFill>
                  <a:schemeClr val="dk1"/>
                </a:solidFill>
                <a:latin typeface="Verdana"/>
                <a:ea typeface="Verdana"/>
                <a:cs typeface="Verdana"/>
                <a:sym typeface="Verdana"/>
              </a:defRPr>
            </a:lvl1pPr>
            <a:lvl2pPr lvl="1" algn="l">
              <a:lnSpc>
                <a:spcPct val="100000"/>
              </a:lnSpc>
              <a:spcBef>
                <a:spcPts val="0"/>
              </a:spcBef>
              <a:spcAft>
                <a:spcPts val="0"/>
              </a:spcAft>
              <a:buSzPts val="1500"/>
              <a:buNone/>
              <a:defRPr sz="1400">
                <a:solidFill>
                  <a:srgbClr val="999999"/>
                </a:solidFill>
              </a:defRPr>
            </a:lvl2pPr>
            <a:lvl3pPr lvl="2" algn="l">
              <a:lnSpc>
                <a:spcPct val="100000"/>
              </a:lnSpc>
              <a:spcBef>
                <a:spcPts val="0"/>
              </a:spcBef>
              <a:spcAft>
                <a:spcPts val="0"/>
              </a:spcAft>
              <a:buSzPts val="1400"/>
              <a:buNone/>
              <a:defRPr sz="1400">
                <a:solidFill>
                  <a:srgbClr val="999999"/>
                </a:solidFill>
              </a:defRPr>
            </a:lvl3pPr>
            <a:lvl4pPr lvl="3" algn="l">
              <a:lnSpc>
                <a:spcPct val="100000"/>
              </a:lnSpc>
              <a:spcBef>
                <a:spcPts val="0"/>
              </a:spcBef>
              <a:spcAft>
                <a:spcPts val="0"/>
              </a:spcAft>
              <a:buSzPts val="1300"/>
              <a:buNone/>
              <a:defRPr sz="1400">
                <a:solidFill>
                  <a:srgbClr val="999999"/>
                </a:solidFill>
              </a:defRPr>
            </a:lvl4pPr>
            <a:lvl5pPr lvl="4" algn="l">
              <a:lnSpc>
                <a:spcPct val="100000"/>
              </a:lnSpc>
              <a:spcBef>
                <a:spcPts val="0"/>
              </a:spcBef>
              <a:spcAft>
                <a:spcPts val="0"/>
              </a:spcAft>
              <a:buSzPts val="1200"/>
              <a:buNone/>
              <a:defRPr sz="1400">
                <a:solidFill>
                  <a:srgbClr val="999999"/>
                </a:solidFill>
              </a:defRPr>
            </a:lvl5pPr>
            <a:lvl6pPr lvl="5" algn="l">
              <a:lnSpc>
                <a:spcPct val="100000"/>
              </a:lnSpc>
              <a:spcBef>
                <a:spcPts val="0"/>
              </a:spcBef>
              <a:spcAft>
                <a:spcPts val="0"/>
              </a:spcAft>
              <a:buSzPts val="1100"/>
              <a:buNone/>
              <a:defRPr sz="1400">
                <a:solidFill>
                  <a:srgbClr val="999999"/>
                </a:solidFill>
              </a:defRPr>
            </a:lvl6pPr>
            <a:lvl7pPr lvl="6" algn="l">
              <a:lnSpc>
                <a:spcPct val="100000"/>
              </a:lnSpc>
              <a:spcBef>
                <a:spcPts val="0"/>
              </a:spcBef>
              <a:spcAft>
                <a:spcPts val="0"/>
              </a:spcAft>
              <a:buSzPts val="1000"/>
              <a:buNone/>
              <a:defRPr sz="1400">
                <a:solidFill>
                  <a:srgbClr val="999999"/>
                </a:solidFill>
              </a:defRPr>
            </a:lvl7pPr>
            <a:lvl8pPr lvl="7" algn="l">
              <a:lnSpc>
                <a:spcPct val="100000"/>
              </a:lnSpc>
              <a:spcBef>
                <a:spcPts val="0"/>
              </a:spcBef>
              <a:spcAft>
                <a:spcPts val="0"/>
              </a:spcAft>
              <a:buSzPts val="1000"/>
              <a:buNone/>
              <a:defRPr sz="1400">
                <a:solidFill>
                  <a:srgbClr val="999999"/>
                </a:solidFill>
              </a:defRPr>
            </a:lvl8pPr>
            <a:lvl9pPr lvl="8" algn="l">
              <a:lnSpc>
                <a:spcPct val="100000"/>
              </a:lnSpc>
              <a:spcBef>
                <a:spcPts val="0"/>
              </a:spcBef>
              <a:spcAft>
                <a:spcPts val="0"/>
              </a:spcAft>
              <a:buSzPts val="1000"/>
              <a:buNone/>
              <a:defRPr sz="1400">
                <a:solidFill>
                  <a:srgbClr val="999999"/>
                </a:solidFill>
              </a:defRPr>
            </a:lvl9pPr>
          </a:lstStyle>
          <a:p/>
        </p:txBody>
      </p:sp>
      <p:pic>
        <p:nvPicPr>
          <p:cNvPr id="55" name="Google Shape;55;p75"/>
          <p:cNvPicPr preferRelativeResize="0"/>
          <p:nvPr/>
        </p:nvPicPr>
        <p:blipFill rotWithShape="1">
          <a:blip r:embed="rId2">
            <a:alphaModFix/>
          </a:blip>
          <a:srcRect b="0" l="0" r="0" t="0"/>
          <a:stretch/>
        </p:blipFill>
        <p:spPr>
          <a:xfrm flipH="1" rot="10800000">
            <a:off x="8805448" y="111858"/>
            <a:ext cx="225909" cy="22590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two columns" type="twoColTx">
  <p:cSld name="TITLE_AND_TWO_COLUMNS">
    <p:spTree>
      <p:nvGrpSpPr>
        <p:cNvPr id="56" name="Shape 56"/>
        <p:cNvGrpSpPr/>
        <p:nvPr/>
      </p:nvGrpSpPr>
      <p:grpSpPr>
        <a:xfrm>
          <a:off x="0" y="0"/>
          <a:ext cx="0" cy="0"/>
          <a:chOff x="0" y="0"/>
          <a:chExt cx="0" cy="0"/>
        </a:xfrm>
      </p:grpSpPr>
      <p:sp>
        <p:nvSpPr>
          <p:cNvPr id="57" name="Google Shape;57;p76"/>
          <p:cNvSpPr txBox="1"/>
          <p:nvPr>
            <p:ph type="title"/>
          </p:nvPr>
        </p:nvSpPr>
        <p:spPr>
          <a:xfrm>
            <a:off x="311700" y="1054625"/>
            <a:ext cx="8520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CC3F3A"/>
              </a:buClr>
              <a:buSzPts val="2800"/>
              <a:buNone/>
              <a:defRPr b="1" i="0" sz="1600">
                <a:solidFill>
                  <a:schemeClr val="dk1"/>
                </a:solidFill>
                <a:latin typeface="Verdana"/>
                <a:ea typeface="Verdana"/>
                <a:cs typeface="Verdana"/>
                <a:sym typeface="Verdana"/>
              </a:defRPr>
            </a:lvl1pPr>
            <a:lvl2pPr lvl="1" algn="ctr">
              <a:lnSpc>
                <a:spcPct val="100000"/>
              </a:lnSpc>
              <a:spcBef>
                <a:spcPts val="0"/>
              </a:spcBef>
              <a:spcAft>
                <a:spcPts val="0"/>
              </a:spcAft>
              <a:buClr>
                <a:srgbClr val="CC3F3A"/>
              </a:buClr>
              <a:buSzPts val="2800"/>
              <a:buNone/>
              <a:defRPr>
                <a:solidFill>
                  <a:srgbClr val="CC3F3A"/>
                </a:solidFill>
              </a:defRPr>
            </a:lvl2pPr>
            <a:lvl3pPr lvl="2" algn="ctr">
              <a:lnSpc>
                <a:spcPct val="100000"/>
              </a:lnSpc>
              <a:spcBef>
                <a:spcPts val="0"/>
              </a:spcBef>
              <a:spcAft>
                <a:spcPts val="0"/>
              </a:spcAft>
              <a:buClr>
                <a:srgbClr val="CC3F3A"/>
              </a:buClr>
              <a:buSzPts val="2800"/>
              <a:buNone/>
              <a:defRPr>
                <a:solidFill>
                  <a:srgbClr val="CC3F3A"/>
                </a:solidFill>
              </a:defRPr>
            </a:lvl3pPr>
            <a:lvl4pPr lvl="3" algn="ctr">
              <a:lnSpc>
                <a:spcPct val="100000"/>
              </a:lnSpc>
              <a:spcBef>
                <a:spcPts val="0"/>
              </a:spcBef>
              <a:spcAft>
                <a:spcPts val="0"/>
              </a:spcAft>
              <a:buClr>
                <a:srgbClr val="CC3F3A"/>
              </a:buClr>
              <a:buSzPts val="2800"/>
              <a:buNone/>
              <a:defRPr>
                <a:solidFill>
                  <a:srgbClr val="CC3F3A"/>
                </a:solidFill>
              </a:defRPr>
            </a:lvl4pPr>
            <a:lvl5pPr lvl="4" algn="ctr">
              <a:lnSpc>
                <a:spcPct val="100000"/>
              </a:lnSpc>
              <a:spcBef>
                <a:spcPts val="0"/>
              </a:spcBef>
              <a:spcAft>
                <a:spcPts val="0"/>
              </a:spcAft>
              <a:buClr>
                <a:srgbClr val="CC3F3A"/>
              </a:buClr>
              <a:buSzPts val="2800"/>
              <a:buNone/>
              <a:defRPr>
                <a:solidFill>
                  <a:srgbClr val="CC3F3A"/>
                </a:solidFill>
              </a:defRPr>
            </a:lvl5pPr>
            <a:lvl6pPr lvl="5" algn="ctr">
              <a:lnSpc>
                <a:spcPct val="100000"/>
              </a:lnSpc>
              <a:spcBef>
                <a:spcPts val="0"/>
              </a:spcBef>
              <a:spcAft>
                <a:spcPts val="0"/>
              </a:spcAft>
              <a:buClr>
                <a:srgbClr val="CC3F3A"/>
              </a:buClr>
              <a:buSzPts val="2800"/>
              <a:buNone/>
              <a:defRPr>
                <a:solidFill>
                  <a:srgbClr val="CC3F3A"/>
                </a:solidFill>
              </a:defRPr>
            </a:lvl6pPr>
            <a:lvl7pPr lvl="6" algn="ctr">
              <a:lnSpc>
                <a:spcPct val="100000"/>
              </a:lnSpc>
              <a:spcBef>
                <a:spcPts val="0"/>
              </a:spcBef>
              <a:spcAft>
                <a:spcPts val="0"/>
              </a:spcAft>
              <a:buClr>
                <a:srgbClr val="CC3F3A"/>
              </a:buClr>
              <a:buSzPts val="2800"/>
              <a:buNone/>
              <a:defRPr>
                <a:solidFill>
                  <a:srgbClr val="CC3F3A"/>
                </a:solidFill>
              </a:defRPr>
            </a:lvl7pPr>
            <a:lvl8pPr lvl="7" algn="ctr">
              <a:lnSpc>
                <a:spcPct val="100000"/>
              </a:lnSpc>
              <a:spcBef>
                <a:spcPts val="0"/>
              </a:spcBef>
              <a:spcAft>
                <a:spcPts val="0"/>
              </a:spcAft>
              <a:buClr>
                <a:srgbClr val="CC3F3A"/>
              </a:buClr>
              <a:buSzPts val="2800"/>
              <a:buNone/>
              <a:defRPr>
                <a:solidFill>
                  <a:srgbClr val="CC3F3A"/>
                </a:solidFill>
              </a:defRPr>
            </a:lvl8pPr>
            <a:lvl9pPr lvl="8" algn="ctr">
              <a:lnSpc>
                <a:spcPct val="100000"/>
              </a:lnSpc>
              <a:spcBef>
                <a:spcPts val="0"/>
              </a:spcBef>
              <a:spcAft>
                <a:spcPts val="0"/>
              </a:spcAft>
              <a:buClr>
                <a:srgbClr val="CC3F3A"/>
              </a:buClr>
              <a:buSzPts val="2800"/>
              <a:buNone/>
              <a:defRPr>
                <a:solidFill>
                  <a:srgbClr val="CC3F3A"/>
                </a:solidFill>
              </a:defRPr>
            </a:lvl9pPr>
          </a:lstStyle>
          <a:p/>
        </p:txBody>
      </p:sp>
      <p:sp>
        <p:nvSpPr>
          <p:cNvPr id="58" name="Google Shape;58;p76"/>
          <p:cNvSpPr txBox="1"/>
          <p:nvPr>
            <p:ph idx="1" type="subTitle"/>
          </p:nvPr>
        </p:nvSpPr>
        <p:spPr>
          <a:xfrm>
            <a:off x="673179" y="2226950"/>
            <a:ext cx="3252000" cy="464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b="0" i="0" sz="1200">
                <a:solidFill>
                  <a:srgbClr val="FF3A00"/>
                </a:solidFill>
                <a:latin typeface="Verdana"/>
                <a:ea typeface="Verdana"/>
                <a:cs typeface="Verdana"/>
                <a:sym typeface="Verdana"/>
              </a:defRPr>
            </a:lvl1pPr>
            <a:lvl2pPr lvl="1" algn="l">
              <a:lnSpc>
                <a:spcPct val="100000"/>
              </a:lnSpc>
              <a:spcBef>
                <a:spcPts val="0"/>
              </a:spcBef>
              <a:spcAft>
                <a:spcPts val="0"/>
              </a:spcAft>
              <a:buSzPts val="1500"/>
              <a:buNone/>
              <a:defRPr sz="1400">
                <a:solidFill>
                  <a:srgbClr val="999999"/>
                </a:solidFill>
              </a:defRPr>
            </a:lvl2pPr>
            <a:lvl3pPr lvl="2" algn="l">
              <a:lnSpc>
                <a:spcPct val="100000"/>
              </a:lnSpc>
              <a:spcBef>
                <a:spcPts val="0"/>
              </a:spcBef>
              <a:spcAft>
                <a:spcPts val="0"/>
              </a:spcAft>
              <a:buSzPts val="1400"/>
              <a:buNone/>
              <a:defRPr sz="1400">
                <a:solidFill>
                  <a:srgbClr val="999999"/>
                </a:solidFill>
              </a:defRPr>
            </a:lvl3pPr>
            <a:lvl4pPr lvl="3" algn="l">
              <a:lnSpc>
                <a:spcPct val="100000"/>
              </a:lnSpc>
              <a:spcBef>
                <a:spcPts val="0"/>
              </a:spcBef>
              <a:spcAft>
                <a:spcPts val="0"/>
              </a:spcAft>
              <a:buSzPts val="1300"/>
              <a:buNone/>
              <a:defRPr sz="1400">
                <a:solidFill>
                  <a:srgbClr val="999999"/>
                </a:solidFill>
              </a:defRPr>
            </a:lvl4pPr>
            <a:lvl5pPr lvl="4" algn="l">
              <a:lnSpc>
                <a:spcPct val="100000"/>
              </a:lnSpc>
              <a:spcBef>
                <a:spcPts val="0"/>
              </a:spcBef>
              <a:spcAft>
                <a:spcPts val="0"/>
              </a:spcAft>
              <a:buSzPts val="1200"/>
              <a:buNone/>
              <a:defRPr sz="1400">
                <a:solidFill>
                  <a:srgbClr val="999999"/>
                </a:solidFill>
              </a:defRPr>
            </a:lvl5pPr>
            <a:lvl6pPr lvl="5" algn="l">
              <a:lnSpc>
                <a:spcPct val="100000"/>
              </a:lnSpc>
              <a:spcBef>
                <a:spcPts val="0"/>
              </a:spcBef>
              <a:spcAft>
                <a:spcPts val="0"/>
              </a:spcAft>
              <a:buSzPts val="1100"/>
              <a:buNone/>
              <a:defRPr sz="1400">
                <a:solidFill>
                  <a:srgbClr val="999999"/>
                </a:solidFill>
              </a:defRPr>
            </a:lvl6pPr>
            <a:lvl7pPr lvl="6" algn="l">
              <a:lnSpc>
                <a:spcPct val="100000"/>
              </a:lnSpc>
              <a:spcBef>
                <a:spcPts val="0"/>
              </a:spcBef>
              <a:spcAft>
                <a:spcPts val="0"/>
              </a:spcAft>
              <a:buSzPts val="1000"/>
              <a:buNone/>
              <a:defRPr sz="1400">
                <a:solidFill>
                  <a:srgbClr val="999999"/>
                </a:solidFill>
              </a:defRPr>
            </a:lvl7pPr>
            <a:lvl8pPr lvl="7" algn="l">
              <a:lnSpc>
                <a:spcPct val="100000"/>
              </a:lnSpc>
              <a:spcBef>
                <a:spcPts val="0"/>
              </a:spcBef>
              <a:spcAft>
                <a:spcPts val="0"/>
              </a:spcAft>
              <a:buSzPts val="1000"/>
              <a:buNone/>
              <a:defRPr sz="1400">
                <a:solidFill>
                  <a:srgbClr val="999999"/>
                </a:solidFill>
              </a:defRPr>
            </a:lvl8pPr>
            <a:lvl9pPr lvl="8" algn="l">
              <a:lnSpc>
                <a:spcPct val="100000"/>
              </a:lnSpc>
              <a:spcBef>
                <a:spcPts val="0"/>
              </a:spcBef>
              <a:spcAft>
                <a:spcPts val="0"/>
              </a:spcAft>
              <a:buSzPts val="1000"/>
              <a:buNone/>
              <a:defRPr sz="1400">
                <a:solidFill>
                  <a:srgbClr val="999999"/>
                </a:solidFill>
              </a:defRPr>
            </a:lvl9pPr>
          </a:lstStyle>
          <a:p/>
        </p:txBody>
      </p:sp>
      <p:sp>
        <p:nvSpPr>
          <p:cNvPr id="59" name="Google Shape;59;p76"/>
          <p:cNvSpPr txBox="1"/>
          <p:nvPr>
            <p:ph idx="2" type="subTitle"/>
          </p:nvPr>
        </p:nvSpPr>
        <p:spPr>
          <a:xfrm>
            <a:off x="673179" y="2661975"/>
            <a:ext cx="3252000" cy="1286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b="0" i="0" sz="1050">
                <a:solidFill>
                  <a:schemeClr val="dk1"/>
                </a:solidFill>
                <a:latin typeface="Verdana"/>
                <a:ea typeface="Verdana"/>
                <a:cs typeface="Verdana"/>
                <a:sym typeface="Verdana"/>
              </a:defRPr>
            </a:lvl1pPr>
            <a:lvl2pPr lvl="1" algn="l">
              <a:lnSpc>
                <a:spcPct val="100000"/>
              </a:lnSpc>
              <a:spcBef>
                <a:spcPts val="0"/>
              </a:spcBef>
              <a:spcAft>
                <a:spcPts val="0"/>
              </a:spcAft>
              <a:buSzPts val="1500"/>
              <a:buNone/>
              <a:defRPr sz="1200">
                <a:solidFill>
                  <a:srgbClr val="999999"/>
                </a:solidFill>
              </a:defRPr>
            </a:lvl2pPr>
            <a:lvl3pPr lvl="2" algn="l">
              <a:lnSpc>
                <a:spcPct val="100000"/>
              </a:lnSpc>
              <a:spcBef>
                <a:spcPts val="0"/>
              </a:spcBef>
              <a:spcAft>
                <a:spcPts val="0"/>
              </a:spcAft>
              <a:buSzPts val="1400"/>
              <a:buNone/>
              <a:defRPr sz="1200">
                <a:solidFill>
                  <a:srgbClr val="999999"/>
                </a:solidFill>
              </a:defRPr>
            </a:lvl3pPr>
            <a:lvl4pPr lvl="3" algn="l">
              <a:lnSpc>
                <a:spcPct val="100000"/>
              </a:lnSpc>
              <a:spcBef>
                <a:spcPts val="0"/>
              </a:spcBef>
              <a:spcAft>
                <a:spcPts val="0"/>
              </a:spcAft>
              <a:buSzPts val="1300"/>
              <a:buNone/>
              <a:defRPr sz="1200">
                <a:solidFill>
                  <a:srgbClr val="999999"/>
                </a:solidFill>
              </a:defRPr>
            </a:lvl4pPr>
            <a:lvl5pPr lvl="4" algn="l">
              <a:lnSpc>
                <a:spcPct val="100000"/>
              </a:lnSpc>
              <a:spcBef>
                <a:spcPts val="0"/>
              </a:spcBef>
              <a:spcAft>
                <a:spcPts val="0"/>
              </a:spcAft>
              <a:buSzPts val="1200"/>
              <a:buNone/>
              <a:defRPr sz="1200">
                <a:solidFill>
                  <a:srgbClr val="999999"/>
                </a:solidFill>
              </a:defRPr>
            </a:lvl5pPr>
            <a:lvl6pPr lvl="5" algn="l">
              <a:lnSpc>
                <a:spcPct val="100000"/>
              </a:lnSpc>
              <a:spcBef>
                <a:spcPts val="0"/>
              </a:spcBef>
              <a:spcAft>
                <a:spcPts val="0"/>
              </a:spcAft>
              <a:buSzPts val="1100"/>
              <a:buNone/>
              <a:defRPr sz="1200">
                <a:solidFill>
                  <a:srgbClr val="999999"/>
                </a:solidFill>
              </a:defRPr>
            </a:lvl6pPr>
            <a:lvl7pPr lvl="6" algn="l">
              <a:lnSpc>
                <a:spcPct val="100000"/>
              </a:lnSpc>
              <a:spcBef>
                <a:spcPts val="0"/>
              </a:spcBef>
              <a:spcAft>
                <a:spcPts val="0"/>
              </a:spcAft>
              <a:buSzPts val="1000"/>
              <a:buNone/>
              <a:defRPr sz="1200">
                <a:solidFill>
                  <a:srgbClr val="999999"/>
                </a:solidFill>
              </a:defRPr>
            </a:lvl7pPr>
            <a:lvl8pPr lvl="7" algn="l">
              <a:lnSpc>
                <a:spcPct val="100000"/>
              </a:lnSpc>
              <a:spcBef>
                <a:spcPts val="0"/>
              </a:spcBef>
              <a:spcAft>
                <a:spcPts val="0"/>
              </a:spcAft>
              <a:buSzPts val="1000"/>
              <a:buNone/>
              <a:defRPr sz="1200">
                <a:solidFill>
                  <a:srgbClr val="999999"/>
                </a:solidFill>
              </a:defRPr>
            </a:lvl8pPr>
            <a:lvl9pPr lvl="8" algn="l">
              <a:lnSpc>
                <a:spcPct val="100000"/>
              </a:lnSpc>
              <a:spcBef>
                <a:spcPts val="0"/>
              </a:spcBef>
              <a:spcAft>
                <a:spcPts val="0"/>
              </a:spcAft>
              <a:buSzPts val="1000"/>
              <a:buNone/>
              <a:defRPr sz="1200">
                <a:solidFill>
                  <a:srgbClr val="999999"/>
                </a:solidFill>
              </a:defRPr>
            </a:lvl9pPr>
          </a:lstStyle>
          <a:p/>
        </p:txBody>
      </p:sp>
      <p:sp>
        <p:nvSpPr>
          <p:cNvPr id="60" name="Google Shape;60;p76"/>
          <p:cNvSpPr txBox="1"/>
          <p:nvPr>
            <p:ph idx="3" type="subTitle"/>
          </p:nvPr>
        </p:nvSpPr>
        <p:spPr>
          <a:xfrm>
            <a:off x="4785325" y="2226950"/>
            <a:ext cx="3252000" cy="464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b="0" i="0" sz="1200">
                <a:solidFill>
                  <a:srgbClr val="FF3A00"/>
                </a:solidFill>
                <a:latin typeface="Verdana"/>
                <a:ea typeface="Verdana"/>
                <a:cs typeface="Verdana"/>
                <a:sym typeface="Verdana"/>
              </a:defRPr>
            </a:lvl1pPr>
            <a:lvl2pPr lvl="1" algn="l">
              <a:lnSpc>
                <a:spcPct val="100000"/>
              </a:lnSpc>
              <a:spcBef>
                <a:spcPts val="0"/>
              </a:spcBef>
              <a:spcAft>
                <a:spcPts val="0"/>
              </a:spcAft>
              <a:buSzPts val="1500"/>
              <a:buNone/>
              <a:defRPr sz="1400">
                <a:solidFill>
                  <a:srgbClr val="999999"/>
                </a:solidFill>
              </a:defRPr>
            </a:lvl2pPr>
            <a:lvl3pPr lvl="2" algn="l">
              <a:lnSpc>
                <a:spcPct val="100000"/>
              </a:lnSpc>
              <a:spcBef>
                <a:spcPts val="0"/>
              </a:spcBef>
              <a:spcAft>
                <a:spcPts val="0"/>
              </a:spcAft>
              <a:buSzPts val="1400"/>
              <a:buNone/>
              <a:defRPr sz="1400">
                <a:solidFill>
                  <a:srgbClr val="999999"/>
                </a:solidFill>
              </a:defRPr>
            </a:lvl3pPr>
            <a:lvl4pPr lvl="3" algn="l">
              <a:lnSpc>
                <a:spcPct val="100000"/>
              </a:lnSpc>
              <a:spcBef>
                <a:spcPts val="0"/>
              </a:spcBef>
              <a:spcAft>
                <a:spcPts val="0"/>
              </a:spcAft>
              <a:buSzPts val="1300"/>
              <a:buNone/>
              <a:defRPr sz="1400">
                <a:solidFill>
                  <a:srgbClr val="999999"/>
                </a:solidFill>
              </a:defRPr>
            </a:lvl4pPr>
            <a:lvl5pPr lvl="4" algn="l">
              <a:lnSpc>
                <a:spcPct val="100000"/>
              </a:lnSpc>
              <a:spcBef>
                <a:spcPts val="0"/>
              </a:spcBef>
              <a:spcAft>
                <a:spcPts val="0"/>
              </a:spcAft>
              <a:buSzPts val="1200"/>
              <a:buNone/>
              <a:defRPr sz="1400">
                <a:solidFill>
                  <a:srgbClr val="999999"/>
                </a:solidFill>
              </a:defRPr>
            </a:lvl5pPr>
            <a:lvl6pPr lvl="5" algn="l">
              <a:lnSpc>
                <a:spcPct val="100000"/>
              </a:lnSpc>
              <a:spcBef>
                <a:spcPts val="0"/>
              </a:spcBef>
              <a:spcAft>
                <a:spcPts val="0"/>
              </a:spcAft>
              <a:buSzPts val="1100"/>
              <a:buNone/>
              <a:defRPr sz="1400">
                <a:solidFill>
                  <a:srgbClr val="999999"/>
                </a:solidFill>
              </a:defRPr>
            </a:lvl6pPr>
            <a:lvl7pPr lvl="6" algn="l">
              <a:lnSpc>
                <a:spcPct val="100000"/>
              </a:lnSpc>
              <a:spcBef>
                <a:spcPts val="0"/>
              </a:spcBef>
              <a:spcAft>
                <a:spcPts val="0"/>
              </a:spcAft>
              <a:buSzPts val="1000"/>
              <a:buNone/>
              <a:defRPr sz="1400">
                <a:solidFill>
                  <a:srgbClr val="999999"/>
                </a:solidFill>
              </a:defRPr>
            </a:lvl7pPr>
            <a:lvl8pPr lvl="7" algn="l">
              <a:lnSpc>
                <a:spcPct val="100000"/>
              </a:lnSpc>
              <a:spcBef>
                <a:spcPts val="0"/>
              </a:spcBef>
              <a:spcAft>
                <a:spcPts val="0"/>
              </a:spcAft>
              <a:buSzPts val="1000"/>
              <a:buNone/>
              <a:defRPr sz="1400">
                <a:solidFill>
                  <a:srgbClr val="999999"/>
                </a:solidFill>
              </a:defRPr>
            </a:lvl8pPr>
            <a:lvl9pPr lvl="8" algn="l">
              <a:lnSpc>
                <a:spcPct val="100000"/>
              </a:lnSpc>
              <a:spcBef>
                <a:spcPts val="0"/>
              </a:spcBef>
              <a:spcAft>
                <a:spcPts val="0"/>
              </a:spcAft>
              <a:buSzPts val="1000"/>
              <a:buNone/>
              <a:defRPr sz="1400">
                <a:solidFill>
                  <a:srgbClr val="999999"/>
                </a:solidFill>
              </a:defRPr>
            </a:lvl9pPr>
          </a:lstStyle>
          <a:p/>
        </p:txBody>
      </p:sp>
      <p:sp>
        <p:nvSpPr>
          <p:cNvPr id="61" name="Google Shape;61;p76"/>
          <p:cNvSpPr txBox="1"/>
          <p:nvPr>
            <p:ph idx="4" type="subTitle"/>
          </p:nvPr>
        </p:nvSpPr>
        <p:spPr>
          <a:xfrm>
            <a:off x="4785325" y="2661975"/>
            <a:ext cx="3252000" cy="1286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b="0" i="0" sz="1050">
                <a:solidFill>
                  <a:schemeClr val="dk1"/>
                </a:solidFill>
                <a:latin typeface="Verdana"/>
                <a:ea typeface="Verdana"/>
                <a:cs typeface="Verdana"/>
                <a:sym typeface="Verdana"/>
              </a:defRPr>
            </a:lvl1pPr>
            <a:lvl2pPr lvl="1" algn="l">
              <a:lnSpc>
                <a:spcPct val="100000"/>
              </a:lnSpc>
              <a:spcBef>
                <a:spcPts val="0"/>
              </a:spcBef>
              <a:spcAft>
                <a:spcPts val="0"/>
              </a:spcAft>
              <a:buSzPts val="1500"/>
              <a:buNone/>
              <a:defRPr sz="1200">
                <a:solidFill>
                  <a:srgbClr val="999999"/>
                </a:solidFill>
              </a:defRPr>
            </a:lvl2pPr>
            <a:lvl3pPr lvl="2" algn="l">
              <a:lnSpc>
                <a:spcPct val="100000"/>
              </a:lnSpc>
              <a:spcBef>
                <a:spcPts val="0"/>
              </a:spcBef>
              <a:spcAft>
                <a:spcPts val="0"/>
              </a:spcAft>
              <a:buSzPts val="1400"/>
              <a:buNone/>
              <a:defRPr sz="1200">
                <a:solidFill>
                  <a:srgbClr val="999999"/>
                </a:solidFill>
              </a:defRPr>
            </a:lvl3pPr>
            <a:lvl4pPr lvl="3" algn="l">
              <a:lnSpc>
                <a:spcPct val="100000"/>
              </a:lnSpc>
              <a:spcBef>
                <a:spcPts val="0"/>
              </a:spcBef>
              <a:spcAft>
                <a:spcPts val="0"/>
              </a:spcAft>
              <a:buSzPts val="1300"/>
              <a:buNone/>
              <a:defRPr sz="1200">
                <a:solidFill>
                  <a:srgbClr val="999999"/>
                </a:solidFill>
              </a:defRPr>
            </a:lvl4pPr>
            <a:lvl5pPr lvl="4" algn="l">
              <a:lnSpc>
                <a:spcPct val="100000"/>
              </a:lnSpc>
              <a:spcBef>
                <a:spcPts val="0"/>
              </a:spcBef>
              <a:spcAft>
                <a:spcPts val="0"/>
              </a:spcAft>
              <a:buSzPts val="1200"/>
              <a:buNone/>
              <a:defRPr sz="1200">
                <a:solidFill>
                  <a:srgbClr val="999999"/>
                </a:solidFill>
              </a:defRPr>
            </a:lvl5pPr>
            <a:lvl6pPr lvl="5" algn="l">
              <a:lnSpc>
                <a:spcPct val="100000"/>
              </a:lnSpc>
              <a:spcBef>
                <a:spcPts val="0"/>
              </a:spcBef>
              <a:spcAft>
                <a:spcPts val="0"/>
              </a:spcAft>
              <a:buSzPts val="1100"/>
              <a:buNone/>
              <a:defRPr sz="1200">
                <a:solidFill>
                  <a:srgbClr val="999999"/>
                </a:solidFill>
              </a:defRPr>
            </a:lvl6pPr>
            <a:lvl7pPr lvl="6" algn="l">
              <a:lnSpc>
                <a:spcPct val="100000"/>
              </a:lnSpc>
              <a:spcBef>
                <a:spcPts val="0"/>
              </a:spcBef>
              <a:spcAft>
                <a:spcPts val="0"/>
              </a:spcAft>
              <a:buSzPts val="1000"/>
              <a:buNone/>
              <a:defRPr sz="1200">
                <a:solidFill>
                  <a:srgbClr val="999999"/>
                </a:solidFill>
              </a:defRPr>
            </a:lvl7pPr>
            <a:lvl8pPr lvl="7" algn="l">
              <a:lnSpc>
                <a:spcPct val="100000"/>
              </a:lnSpc>
              <a:spcBef>
                <a:spcPts val="0"/>
              </a:spcBef>
              <a:spcAft>
                <a:spcPts val="0"/>
              </a:spcAft>
              <a:buSzPts val="1000"/>
              <a:buNone/>
              <a:defRPr sz="1200">
                <a:solidFill>
                  <a:srgbClr val="999999"/>
                </a:solidFill>
              </a:defRPr>
            </a:lvl8pPr>
            <a:lvl9pPr lvl="8" algn="l">
              <a:lnSpc>
                <a:spcPct val="100000"/>
              </a:lnSpc>
              <a:spcBef>
                <a:spcPts val="0"/>
              </a:spcBef>
              <a:spcAft>
                <a:spcPts val="0"/>
              </a:spcAft>
              <a:buSzPts val="1000"/>
              <a:buNone/>
              <a:defRPr sz="1200">
                <a:solidFill>
                  <a:srgbClr val="999999"/>
                </a:solidFill>
              </a:defRPr>
            </a:lvl9pPr>
          </a:lstStyle>
          <a:p/>
        </p:txBody>
      </p:sp>
      <p:pic>
        <p:nvPicPr>
          <p:cNvPr id="62" name="Google Shape;62;p76"/>
          <p:cNvPicPr preferRelativeResize="0"/>
          <p:nvPr/>
        </p:nvPicPr>
        <p:blipFill rotWithShape="1">
          <a:blip r:embed="rId2">
            <a:alphaModFix/>
          </a:blip>
          <a:srcRect b="0" l="0" r="0" t="0"/>
          <a:stretch/>
        </p:blipFill>
        <p:spPr>
          <a:xfrm flipH="1" rot="10800000">
            <a:off x="8805448" y="111858"/>
            <a:ext cx="225909" cy="225909"/>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three columns" type="titleOnly">
  <p:cSld name="TITLE_ONLY">
    <p:spTree>
      <p:nvGrpSpPr>
        <p:cNvPr id="63" name="Shape 63"/>
        <p:cNvGrpSpPr/>
        <p:nvPr/>
      </p:nvGrpSpPr>
      <p:grpSpPr>
        <a:xfrm>
          <a:off x="0" y="0"/>
          <a:ext cx="0" cy="0"/>
          <a:chOff x="0" y="0"/>
          <a:chExt cx="0" cy="0"/>
        </a:xfrm>
      </p:grpSpPr>
      <p:sp>
        <p:nvSpPr>
          <p:cNvPr id="64" name="Google Shape;64;p77"/>
          <p:cNvSpPr txBox="1"/>
          <p:nvPr>
            <p:ph type="title"/>
          </p:nvPr>
        </p:nvSpPr>
        <p:spPr>
          <a:xfrm>
            <a:off x="311700" y="673625"/>
            <a:ext cx="8520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434343"/>
              </a:buClr>
              <a:buSzPts val="2800"/>
              <a:buNone/>
              <a:defRPr b="1" i="0" sz="1800">
                <a:solidFill>
                  <a:srgbClr val="434343"/>
                </a:solidFill>
                <a:latin typeface="Verdana"/>
                <a:ea typeface="Verdana"/>
                <a:cs typeface="Verdana"/>
                <a:sym typeface="Verdana"/>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65" name="Google Shape;65;p77"/>
          <p:cNvSpPr txBox="1"/>
          <p:nvPr>
            <p:ph idx="1" type="subTitle"/>
          </p:nvPr>
        </p:nvSpPr>
        <p:spPr>
          <a:xfrm>
            <a:off x="575640" y="2167675"/>
            <a:ext cx="2448600" cy="464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b="0" i="0" sz="1200">
                <a:solidFill>
                  <a:srgbClr val="FF3A00"/>
                </a:solidFill>
                <a:latin typeface="Verdana"/>
                <a:ea typeface="Verdana"/>
                <a:cs typeface="Verdana"/>
                <a:sym typeface="Verdana"/>
              </a:defRPr>
            </a:lvl1pPr>
            <a:lvl2pPr lvl="1" algn="l">
              <a:lnSpc>
                <a:spcPct val="100000"/>
              </a:lnSpc>
              <a:spcBef>
                <a:spcPts val="0"/>
              </a:spcBef>
              <a:spcAft>
                <a:spcPts val="0"/>
              </a:spcAft>
              <a:buSzPts val="1500"/>
              <a:buNone/>
              <a:defRPr b="1" sz="1400">
                <a:solidFill>
                  <a:srgbClr val="CC3F3A"/>
                </a:solidFill>
              </a:defRPr>
            </a:lvl2pPr>
            <a:lvl3pPr lvl="2" algn="l">
              <a:lnSpc>
                <a:spcPct val="100000"/>
              </a:lnSpc>
              <a:spcBef>
                <a:spcPts val="0"/>
              </a:spcBef>
              <a:spcAft>
                <a:spcPts val="0"/>
              </a:spcAft>
              <a:buSzPts val="1400"/>
              <a:buNone/>
              <a:defRPr b="1" sz="1400">
                <a:solidFill>
                  <a:srgbClr val="CC3F3A"/>
                </a:solidFill>
              </a:defRPr>
            </a:lvl3pPr>
            <a:lvl4pPr lvl="3" algn="l">
              <a:lnSpc>
                <a:spcPct val="100000"/>
              </a:lnSpc>
              <a:spcBef>
                <a:spcPts val="0"/>
              </a:spcBef>
              <a:spcAft>
                <a:spcPts val="0"/>
              </a:spcAft>
              <a:buSzPts val="1300"/>
              <a:buNone/>
              <a:defRPr b="1" sz="1400">
                <a:solidFill>
                  <a:srgbClr val="CC3F3A"/>
                </a:solidFill>
              </a:defRPr>
            </a:lvl4pPr>
            <a:lvl5pPr lvl="4" algn="l">
              <a:lnSpc>
                <a:spcPct val="100000"/>
              </a:lnSpc>
              <a:spcBef>
                <a:spcPts val="0"/>
              </a:spcBef>
              <a:spcAft>
                <a:spcPts val="0"/>
              </a:spcAft>
              <a:buSzPts val="1200"/>
              <a:buNone/>
              <a:defRPr b="1" sz="1400">
                <a:solidFill>
                  <a:srgbClr val="CC3F3A"/>
                </a:solidFill>
              </a:defRPr>
            </a:lvl5pPr>
            <a:lvl6pPr lvl="5" algn="l">
              <a:lnSpc>
                <a:spcPct val="100000"/>
              </a:lnSpc>
              <a:spcBef>
                <a:spcPts val="0"/>
              </a:spcBef>
              <a:spcAft>
                <a:spcPts val="0"/>
              </a:spcAft>
              <a:buSzPts val="1100"/>
              <a:buNone/>
              <a:defRPr b="1" sz="1400">
                <a:solidFill>
                  <a:srgbClr val="CC3F3A"/>
                </a:solidFill>
              </a:defRPr>
            </a:lvl6pPr>
            <a:lvl7pPr lvl="6" algn="l">
              <a:lnSpc>
                <a:spcPct val="100000"/>
              </a:lnSpc>
              <a:spcBef>
                <a:spcPts val="0"/>
              </a:spcBef>
              <a:spcAft>
                <a:spcPts val="0"/>
              </a:spcAft>
              <a:buSzPts val="1000"/>
              <a:buNone/>
              <a:defRPr b="1" sz="1400">
                <a:solidFill>
                  <a:srgbClr val="CC3F3A"/>
                </a:solidFill>
              </a:defRPr>
            </a:lvl7pPr>
            <a:lvl8pPr lvl="7" algn="l">
              <a:lnSpc>
                <a:spcPct val="100000"/>
              </a:lnSpc>
              <a:spcBef>
                <a:spcPts val="0"/>
              </a:spcBef>
              <a:spcAft>
                <a:spcPts val="0"/>
              </a:spcAft>
              <a:buSzPts val="1000"/>
              <a:buNone/>
              <a:defRPr b="1" sz="1400">
                <a:solidFill>
                  <a:srgbClr val="CC3F3A"/>
                </a:solidFill>
              </a:defRPr>
            </a:lvl8pPr>
            <a:lvl9pPr lvl="8" algn="l">
              <a:lnSpc>
                <a:spcPct val="100000"/>
              </a:lnSpc>
              <a:spcBef>
                <a:spcPts val="0"/>
              </a:spcBef>
              <a:spcAft>
                <a:spcPts val="0"/>
              </a:spcAft>
              <a:buSzPts val="1000"/>
              <a:buNone/>
              <a:defRPr b="1" sz="1400">
                <a:solidFill>
                  <a:srgbClr val="CC3F3A"/>
                </a:solidFill>
              </a:defRPr>
            </a:lvl9pPr>
          </a:lstStyle>
          <a:p/>
        </p:txBody>
      </p:sp>
      <p:sp>
        <p:nvSpPr>
          <p:cNvPr id="66" name="Google Shape;66;p77"/>
          <p:cNvSpPr txBox="1"/>
          <p:nvPr>
            <p:ph idx="2" type="subTitle"/>
          </p:nvPr>
        </p:nvSpPr>
        <p:spPr>
          <a:xfrm>
            <a:off x="575640" y="2503926"/>
            <a:ext cx="2448600" cy="1286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b="0" i="0" sz="1050">
                <a:solidFill>
                  <a:schemeClr val="dk1"/>
                </a:solidFill>
                <a:latin typeface="Verdana"/>
                <a:ea typeface="Verdana"/>
                <a:cs typeface="Verdana"/>
                <a:sym typeface="Verdana"/>
              </a:defRPr>
            </a:lvl1pPr>
            <a:lvl2pPr lvl="1" algn="l">
              <a:lnSpc>
                <a:spcPct val="100000"/>
              </a:lnSpc>
              <a:spcBef>
                <a:spcPts val="0"/>
              </a:spcBef>
              <a:spcAft>
                <a:spcPts val="0"/>
              </a:spcAft>
              <a:buSzPts val="1500"/>
              <a:buNone/>
              <a:defRPr sz="1400">
                <a:solidFill>
                  <a:srgbClr val="999999"/>
                </a:solidFill>
              </a:defRPr>
            </a:lvl2pPr>
            <a:lvl3pPr lvl="2" algn="l">
              <a:lnSpc>
                <a:spcPct val="100000"/>
              </a:lnSpc>
              <a:spcBef>
                <a:spcPts val="0"/>
              </a:spcBef>
              <a:spcAft>
                <a:spcPts val="0"/>
              </a:spcAft>
              <a:buSzPts val="1400"/>
              <a:buNone/>
              <a:defRPr sz="1400">
                <a:solidFill>
                  <a:srgbClr val="999999"/>
                </a:solidFill>
              </a:defRPr>
            </a:lvl3pPr>
            <a:lvl4pPr lvl="3" algn="l">
              <a:lnSpc>
                <a:spcPct val="100000"/>
              </a:lnSpc>
              <a:spcBef>
                <a:spcPts val="0"/>
              </a:spcBef>
              <a:spcAft>
                <a:spcPts val="0"/>
              </a:spcAft>
              <a:buSzPts val="1300"/>
              <a:buNone/>
              <a:defRPr sz="1400">
                <a:solidFill>
                  <a:srgbClr val="999999"/>
                </a:solidFill>
              </a:defRPr>
            </a:lvl4pPr>
            <a:lvl5pPr lvl="4" algn="l">
              <a:lnSpc>
                <a:spcPct val="100000"/>
              </a:lnSpc>
              <a:spcBef>
                <a:spcPts val="0"/>
              </a:spcBef>
              <a:spcAft>
                <a:spcPts val="0"/>
              </a:spcAft>
              <a:buSzPts val="1200"/>
              <a:buNone/>
              <a:defRPr sz="1400">
                <a:solidFill>
                  <a:srgbClr val="999999"/>
                </a:solidFill>
              </a:defRPr>
            </a:lvl5pPr>
            <a:lvl6pPr lvl="5" algn="l">
              <a:lnSpc>
                <a:spcPct val="100000"/>
              </a:lnSpc>
              <a:spcBef>
                <a:spcPts val="0"/>
              </a:spcBef>
              <a:spcAft>
                <a:spcPts val="0"/>
              </a:spcAft>
              <a:buSzPts val="1100"/>
              <a:buNone/>
              <a:defRPr sz="1400">
                <a:solidFill>
                  <a:srgbClr val="999999"/>
                </a:solidFill>
              </a:defRPr>
            </a:lvl6pPr>
            <a:lvl7pPr lvl="6" algn="l">
              <a:lnSpc>
                <a:spcPct val="100000"/>
              </a:lnSpc>
              <a:spcBef>
                <a:spcPts val="0"/>
              </a:spcBef>
              <a:spcAft>
                <a:spcPts val="0"/>
              </a:spcAft>
              <a:buSzPts val="1000"/>
              <a:buNone/>
              <a:defRPr sz="1400">
                <a:solidFill>
                  <a:srgbClr val="999999"/>
                </a:solidFill>
              </a:defRPr>
            </a:lvl7pPr>
            <a:lvl8pPr lvl="7" algn="l">
              <a:lnSpc>
                <a:spcPct val="100000"/>
              </a:lnSpc>
              <a:spcBef>
                <a:spcPts val="0"/>
              </a:spcBef>
              <a:spcAft>
                <a:spcPts val="0"/>
              </a:spcAft>
              <a:buSzPts val="1000"/>
              <a:buNone/>
              <a:defRPr sz="1400">
                <a:solidFill>
                  <a:srgbClr val="999999"/>
                </a:solidFill>
              </a:defRPr>
            </a:lvl8pPr>
            <a:lvl9pPr lvl="8" algn="l">
              <a:lnSpc>
                <a:spcPct val="100000"/>
              </a:lnSpc>
              <a:spcBef>
                <a:spcPts val="0"/>
              </a:spcBef>
              <a:spcAft>
                <a:spcPts val="0"/>
              </a:spcAft>
              <a:buSzPts val="1000"/>
              <a:buNone/>
              <a:defRPr sz="1400">
                <a:solidFill>
                  <a:srgbClr val="999999"/>
                </a:solidFill>
              </a:defRPr>
            </a:lvl9pPr>
          </a:lstStyle>
          <a:p/>
        </p:txBody>
      </p:sp>
      <p:sp>
        <p:nvSpPr>
          <p:cNvPr id="67" name="Google Shape;67;p77"/>
          <p:cNvSpPr txBox="1"/>
          <p:nvPr>
            <p:ph idx="3" type="subTitle"/>
          </p:nvPr>
        </p:nvSpPr>
        <p:spPr>
          <a:xfrm>
            <a:off x="3355575" y="2167675"/>
            <a:ext cx="2448600" cy="464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b="0" i="0" sz="1200">
                <a:solidFill>
                  <a:srgbClr val="FF3A00"/>
                </a:solidFill>
                <a:latin typeface="Verdana"/>
                <a:ea typeface="Verdana"/>
                <a:cs typeface="Verdana"/>
                <a:sym typeface="Verdana"/>
              </a:defRPr>
            </a:lvl1pPr>
            <a:lvl2pPr lvl="1" algn="l">
              <a:lnSpc>
                <a:spcPct val="100000"/>
              </a:lnSpc>
              <a:spcBef>
                <a:spcPts val="0"/>
              </a:spcBef>
              <a:spcAft>
                <a:spcPts val="0"/>
              </a:spcAft>
              <a:buSzPts val="1500"/>
              <a:buNone/>
              <a:defRPr b="1" sz="1400">
                <a:solidFill>
                  <a:srgbClr val="CC3F3A"/>
                </a:solidFill>
              </a:defRPr>
            </a:lvl2pPr>
            <a:lvl3pPr lvl="2" algn="l">
              <a:lnSpc>
                <a:spcPct val="100000"/>
              </a:lnSpc>
              <a:spcBef>
                <a:spcPts val="0"/>
              </a:spcBef>
              <a:spcAft>
                <a:spcPts val="0"/>
              </a:spcAft>
              <a:buSzPts val="1400"/>
              <a:buNone/>
              <a:defRPr b="1" sz="1400">
                <a:solidFill>
                  <a:srgbClr val="CC3F3A"/>
                </a:solidFill>
              </a:defRPr>
            </a:lvl3pPr>
            <a:lvl4pPr lvl="3" algn="l">
              <a:lnSpc>
                <a:spcPct val="100000"/>
              </a:lnSpc>
              <a:spcBef>
                <a:spcPts val="0"/>
              </a:spcBef>
              <a:spcAft>
                <a:spcPts val="0"/>
              </a:spcAft>
              <a:buSzPts val="1300"/>
              <a:buNone/>
              <a:defRPr b="1" sz="1400">
                <a:solidFill>
                  <a:srgbClr val="CC3F3A"/>
                </a:solidFill>
              </a:defRPr>
            </a:lvl4pPr>
            <a:lvl5pPr lvl="4" algn="l">
              <a:lnSpc>
                <a:spcPct val="100000"/>
              </a:lnSpc>
              <a:spcBef>
                <a:spcPts val="0"/>
              </a:spcBef>
              <a:spcAft>
                <a:spcPts val="0"/>
              </a:spcAft>
              <a:buSzPts val="1200"/>
              <a:buNone/>
              <a:defRPr b="1" sz="1400">
                <a:solidFill>
                  <a:srgbClr val="CC3F3A"/>
                </a:solidFill>
              </a:defRPr>
            </a:lvl5pPr>
            <a:lvl6pPr lvl="5" algn="l">
              <a:lnSpc>
                <a:spcPct val="100000"/>
              </a:lnSpc>
              <a:spcBef>
                <a:spcPts val="0"/>
              </a:spcBef>
              <a:spcAft>
                <a:spcPts val="0"/>
              </a:spcAft>
              <a:buSzPts val="1100"/>
              <a:buNone/>
              <a:defRPr b="1" sz="1400">
                <a:solidFill>
                  <a:srgbClr val="CC3F3A"/>
                </a:solidFill>
              </a:defRPr>
            </a:lvl6pPr>
            <a:lvl7pPr lvl="6" algn="l">
              <a:lnSpc>
                <a:spcPct val="100000"/>
              </a:lnSpc>
              <a:spcBef>
                <a:spcPts val="0"/>
              </a:spcBef>
              <a:spcAft>
                <a:spcPts val="0"/>
              </a:spcAft>
              <a:buSzPts val="1000"/>
              <a:buNone/>
              <a:defRPr b="1" sz="1400">
                <a:solidFill>
                  <a:srgbClr val="CC3F3A"/>
                </a:solidFill>
              </a:defRPr>
            </a:lvl7pPr>
            <a:lvl8pPr lvl="7" algn="l">
              <a:lnSpc>
                <a:spcPct val="100000"/>
              </a:lnSpc>
              <a:spcBef>
                <a:spcPts val="0"/>
              </a:spcBef>
              <a:spcAft>
                <a:spcPts val="0"/>
              </a:spcAft>
              <a:buSzPts val="1000"/>
              <a:buNone/>
              <a:defRPr b="1" sz="1400">
                <a:solidFill>
                  <a:srgbClr val="CC3F3A"/>
                </a:solidFill>
              </a:defRPr>
            </a:lvl8pPr>
            <a:lvl9pPr lvl="8" algn="l">
              <a:lnSpc>
                <a:spcPct val="100000"/>
              </a:lnSpc>
              <a:spcBef>
                <a:spcPts val="0"/>
              </a:spcBef>
              <a:spcAft>
                <a:spcPts val="0"/>
              </a:spcAft>
              <a:buSzPts val="1000"/>
              <a:buNone/>
              <a:defRPr b="1" sz="1400">
                <a:solidFill>
                  <a:srgbClr val="CC3F3A"/>
                </a:solidFill>
              </a:defRPr>
            </a:lvl9pPr>
          </a:lstStyle>
          <a:p/>
        </p:txBody>
      </p:sp>
      <p:sp>
        <p:nvSpPr>
          <p:cNvPr id="68" name="Google Shape;68;p77"/>
          <p:cNvSpPr txBox="1"/>
          <p:nvPr>
            <p:ph idx="4" type="subTitle"/>
          </p:nvPr>
        </p:nvSpPr>
        <p:spPr>
          <a:xfrm>
            <a:off x="3355575" y="2503926"/>
            <a:ext cx="2448600" cy="1286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b="0" i="0" sz="1050">
                <a:solidFill>
                  <a:schemeClr val="dk1"/>
                </a:solidFill>
                <a:latin typeface="Verdana"/>
                <a:ea typeface="Verdana"/>
                <a:cs typeface="Verdana"/>
                <a:sym typeface="Verdana"/>
              </a:defRPr>
            </a:lvl1pPr>
            <a:lvl2pPr lvl="1" algn="l">
              <a:lnSpc>
                <a:spcPct val="100000"/>
              </a:lnSpc>
              <a:spcBef>
                <a:spcPts val="0"/>
              </a:spcBef>
              <a:spcAft>
                <a:spcPts val="0"/>
              </a:spcAft>
              <a:buSzPts val="1500"/>
              <a:buNone/>
              <a:defRPr sz="1400">
                <a:solidFill>
                  <a:srgbClr val="999999"/>
                </a:solidFill>
              </a:defRPr>
            </a:lvl2pPr>
            <a:lvl3pPr lvl="2" algn="l">
              <a:lnSpc>
                <a:spcPct val="100000"/>
              </a:lnSpc>
              <a:spcBef>
                <a:spcPts val="0"/>
              </a:spcBef>
              <a:spcAft>
                <a:spcPts val="0"/>
              </a:spcAft>
              <a:buSzPts val="1400"/>
              <a:buNone/>
              <a:defRPr sz="1400">
                <a:solidFill>
                  <a:srgbClr val="999999"/>
                </a:solidFill>
              </a:defRPr>
            </a:lvl3pPr>
            <a:lvl4pPr lvl="3" algn="l">
              <a:lnSpc>
                <a:spcPct val="100000"/>
              </a:lnSpc>
              <a:spcBef>
                <a:spcPts val="0"/>
              </a:spcBef>
              <a:spcAft>
                <a:spcPts val="0"/>
              </a:spcAft>
              <a:buSzPts val="1300"/>
              <a:buNone/>
              <a:defRPr sz="1400">
                <a:solidFill>
                  <a:srgbClr val="999999"/>
                </a:solidFill>
              </a:defRPr>
            </a:lvl4pPr>
            <a:lvl5pPr lvl="4" algn="l">
              <a:lnSpc>
                <a:spcPct val="100000"/>
              </a:lnSpc>
              <a:spcBef>
                <a:spcPts val="0"/>
              </a:spcBef>
              <a:spcAft>
                <a:spcPts val="0"/>
              </a:spcAft>
              <a:buSzPts val="1200"/>
              <a:buNone/>
              <a:defRPr sz="1400">
                <a:solidFill>
                  <a:srgbClr val="999999"/>
                </a:solidFill>
              </a:defRPr>
            </a:lvl5pPr>
            <a:lvl6pPr lvl="5" algn="l">
              <a:lnSpc>
                <a:spcPct val="100000"/>
              </a:lnSpc>
              <a:spcBef>
                <a:spcPts val="0"/>
              </a:spcBef>
              <a:spcAft>
                <a:spcPts val="0"/>
              </a:spcAft>
              <a:buSzPts val="1100"/>
              <a:buNone/>
              <a:defRPr sz="1400">
                <a:solidFill>
                  <a:srgbClr val="999999"/>
                </a:solidFill>
              </a:defRPr>
            </a:lvl6pPr>
            <a:lvl7pPr lvl="6" algn="l">
              <a:lnSpc>
                <a:spcPct val="100000"/>
              </a:lnSpc>
              <a:spcBef>
                <a:spcPts val="0"/>
              </a:spcBef>
              <a:spcAft>
                <a:spcPts val="0"/>
              </a:spcAft>
              <a:buSzPts val="1000"/>
              <a:buNone/>
              <a:defRPr sz="1400">
                <a:solidFill>
                  <a:srgbClr val="999999"/>
                </a:solidFill>
              </a:defRPr>
            </a:lvl7pPr>
            <a:lvl8pPr lvl="7" algn="l">
              <a:lnSpc>
                <a:spcPct val="100000"/>
              </a:lnSpc>
              <a:spcBef>
                <a:spcPts val="0"/>
              </a:spcBef>
              <a:spcAft>
                <a:spcPts val="0"/>
              </a:spcAft>
              <a:buSzPts val="1000"/>
              <a:buNone/>
              <a:defRPr sz="1400">
                <a:solidFill>
                  <a:srgbClr val="999999"/>
                </a:solidFill>
              </a:defRPr>
            </a:lvl8pPr>
            <a:lvl9pPr lvl="8" algn="l">
              <a:lnSpc>
                <a:spcPct val="100000"/>
              </a:lnSpc>
              <a:spcBef>
                <a:spcPts val="0"/>
              </a:spcBef>
              <a:spcAft>
                <a:spcPts val="0"/>
              </a:spcAft>
              <a:buSzPts val="1000"/>
              <a:buNone/>
              <a:defRPr sz="1400">
                <a:solidFill>
                  <a:srgbClr val="999999"/>
                </a:solidFill>
              </a:defRPr>
            </a:lvl9pPr>
          </a:lstStyle>
          <a:p/>
        </p:txBody>
      </p:sp>
      <p:sp>
        <p:nvSpPr>
          <p:cNvPr id="69" name="Google Shape;69;p77"/>
          <p:cNvSpPr txBox="1"/>
          <p:nvPr>
            <p:ph idx="5" type="subTitle"/>
          </p:nvPr>
        </p:nvSpPr>
        <p:spPr>
          <a:xfrm>
            <a:off x="6119761" y="2167675"/>
            <a:ext cx="2448600" cy="464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b="0" i="0" sz="1200">
                <a:solidFill>
                  <a:srgbClr val="FF3A00"/>
                </a:solidFill>
                <a:latin typeface="Verdana"/>
                <a:ea typeface="Verdana"/>
                <a:cs typeface="Verdana"/>
                <a:sym typeface="Verdana"/>
              </a:defRPr>
            </a:lvl1pPr>
            <a:lvl2pPr lvl="1" algn="l">
              <a:lnSpc>
                <a:spcPct val="100000"/>
              </a:lnSpc>
              <a:spcBef>
                <a:spcPts val="0"/>
              </a:spcBef>
              <a:spcAft>
                <a:spcPts val="0"/>
              </a:spcAft>
              <a:buSzPts val="1500"/>
              <a:buNone/>
              <a:defRPr b="1" sz="1400">
                <a:solidFill>
                  <a:srgbClr val="CC3F3A"/>
                </a:solidFill>
              </a:defRPr>
            </a:lvl2pPr>
            <a:lvl3pPr lvl="2" algn="l">
              <a:lnSpc>
                <a:spcPct val="100000"/>
              </a:lnSpc>
              <a:spcBef>
                <a:spcPts val="0"/>
              </a:spcBef>
              <a:spcAft>
                <a:spcPts val="0"/>
              </a:spcAft>
              <a:buSzPts val="1400"/>
              <a:buNone/>
              <a:defRPr b="1" sz="1400">
                <a:solidFill>
                  <a:srgbClr val="CC3F3A"/>
                </a:solidFill>
              </a:defRPr>
            </a:lvl3pPr>
            <a:lvl4pPr lvl="3" algn="l">
              <a:lnSpc>
                <a:spcPct val="100000"/>
              </a:lnSpc>
              <a:spcBef>
                <a:spcPts val="0"/>
              </a:spcBef>
              <a:spcAft>
                <a:spcPts val="0"/>
              </a:spcAft>
              <a:buSzPts val="1300"/>
              <a:buNone/>
              <a:defRPr b="1" sz="1400">
                <a:solidFill>
                  <a:srgbClr val="CC3F3A"/>
                </a:solidFill>
              </a:defRPr>
            </a:lvl4pPr>
            <a:lvl5pPr lvl="4" algn="l">
              <a:lnSpc>
                <a:spcPct val="100000"/>
              </a:lnSpc>
              <a:spcBef>
                <a:spcPts val="0"/>
              </a:spcBef>
              <a:spcAft>
                <a:spcPts val="0"/>
              </a:spcAft>
              <a:buSzPts val="1200"/>
              <a:buNone/>
              <a:defRPr b="1" sz="1400">
                <a:solidFill>
                  <a:srgbClr val="CC3F3A"/>
                </a:solidFill>
              </a:defRPr>
            </a:lvl5pPr>
            <a:lvl6pPr lvl="5" algn="l">
              <a:lnSpc>
                <a:spcPct val="100000"/>
              </a:lnSpc>
              <a:spcBef>
                <a:spcPts val="0"/>
              </a:spcBef>
              <a:spcAft>
                <a:spcPts val="0"/>
              </a:spcAft>
              <a:buSzPts val="1100"/>
              <a:buNone/>
              <a:defRPr b="1" sz="1400">
                <a:solidFill>
                  <a:srgbClr val="CC3F3A"/>
                </a:solidFill>
              </a:defRPr>
            </a:lvl6pPr>
            <a:lvl7pPr lvl="6" algn="l">
              <a:lnSpc>
                <a:spcPct val="100000"/>
              </a:lnSpc>
              <a:spcBef>
                <a:spcPts val="0"/>
              </a:spcBef>
              <a:spcAft>
                <a:spcPts val="0"/>
              </a:spcAft>
              <a:buSzPts val="1000"/>
              <a:buNone/>
              <a:defRPr b="1" sz="1400">
                <a:solidFill>
                  <a:srgbClr val="CC3F3A"/>
                </a:solidFill>
              </a:defRPr>
            </a:lvl7pPr>
            <a:lvl8pPr lvl="7" algn="l">
              <a:lnSpc>
                <a:spcPct val="100000"/>
              </a:lnSpc>
              <a:spcBef>
                <a:spcPts val="0"/>
              </a:spcBef>
              <a:spcAft>
                <a:spcPts val="0"/>
              </a:spcAft>
              <a:buSzPts val="1000"/>
              <a:buNone/>
              <a:defRPr b="1" sz="1400">
                <a:solidFill>
                  <a:srgbClr val="CC3F3A"/>
                </a:solidFill>
              </a:defRPr>
            </a:lvl8pPr>
            <a:lvl9pPr lvl="8" algn="l">
              <a:lnSpc>
                <a:spcPct val="100000"/>
              </a:lnSpc>
              <a:spcBef>
                <a:spcPts val="0"/>
              </a:spcBef>
              <a:spcAft>
                <a:spcPts val="0"/>
              </a:spcAft>
              <a:buSzPts val="1000"/>
              <a:buNone/>
              <a:defRPr b="1" sz="1400">
                <a:solidFill>
                  <a:srgbClr val="CC3F3A"/>
                </a:solidFill>
              </a:defRPr>
            </a:lvl9pPr>
          </a:lstStyle>
          <a:p/>
        </p:txBody>
      </p:sp>
      <p:sp>
        <p:nvSpPr>
          <p:cNvPr id="70" name="Google Shape;70;p77"/>
          <p:cNvSpPr txBox="1"/>
          <p:nvPr>
            <p:ph idx="6" type="subTitle"/>
          </p:nvPr>
        </p:nvSpPr>
        <p:spPr>
          <a:xfrm>
            <a:off x="6119761" y="2503926"/>
            <a:ext cx="2448600" cy="1286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b="0" i="0" sz="1050">
                <a:solidFill>
                  <a:schemeClr val="dk1"/>
                </a:solidFill>
                <a:latin typeface="Verdana"/>
                <a:ea typeface="Verdana"/>
                <a:cs typeface="Verdana"/>
                <a:sym typeface="Verdana"/>
              </a:defRPr>
            </a:lvl1pPr>
            <a:lvl2pPr lvl="1" algn="l">
              <a:lnSpc>
                <a:spcPct val="100000"/>
              </a:lnSpc>
              <a:spcBef>
                <a:spcPts val="0"/>
              </a:spcBef>
              <a:spcAft>
                <a:spcPts val="0"/>
              </a:spcAft>
              <a:buSzPts val="1500"/>
              <a:buNone/>
              <a:defRPr sz="1400">
                <a:solidFill>
                  <a:srgbClr val="999999"/>
                </a:solidFill>
              </a:defRPr>
            </a:lvl2pPr>
            <a:lvl3pPr lvl="2" algn="l">
              <a:lnSpc>
                <a:spcPct val="100000"/>
              </a:lnSpc>
              <a:spcBef>
                <a:spcPts val="0"/>
              </a:spcBef>
              <a:spcAft>
                <a:spcPts val="0"/>
              </a:spcAft>
              <a:buSzPts val="1400"/>
              <a:buNone/>
              <a:defRPr sz="1400">
                <a:solidFill>
                  <a:srgbClr val="999999"/>
                </a:solidFill>
              </a:defRPr>
            </a:lvl3pPr>
            <a:lvl4pPr lvl="3" algn="l">
              <a:lnSpc>
                <a:spcPct val="100000"/>
              </a:lnSpc>
              <a:spcBef>
                <a:spcPts val="0"/>
              </a:spcBef>
              <a:spcAft>
                <a:spcPts val="0"/>
              </a:spcAft>
              <a:buSzPts val="1300"/>
              <a:buNone/>
              <a:defRPr sz="1400">
                <a:solidFill>
                  <a:srgbClr val="999999"/>
                </a:solidFill>
              </a:defRPr>
            </a:lvl4pPr>
            <a:lvl5pPr lvl="4" algn="l">
              <a:lnSpc>
                <a:spcPct val="100000"/>
              </a:lnSpc>
              <a:spcBef>
                <a:spcPts val="0"/>
              </a:spcBef>
              <a:spcAft>
                <a:spcPts val="0"/>
              </a:spcAft>
              <a:buSzPts val="1200"/>
              <a:buNone/>
              <a:defRPr sz="1400">
                <a:solidFill>
                  <a:srgbClr val="999999"/>
                </a:solidFill>
              </a:defRPr>
            </a:lvl5pPr>
            <a:lvl6pPr lvl="5" algn="l">
              <a:lnSpc>
                <a:spcPct val="100000"/>
              </a:lnSpc>
              <a:spcBef>
                <a:spcPts val="0"/>
              </a:spcBef>
              <a:spcAft>
                <a:spcPts val="0"/>
              </a:spcAft>
              <a:buSzPts val="1100"/>
              <a:buNone/>
              <a:defRPr sz="1400">
                <a:solidFill>
                  <a:srgbClr val="999999"/>
                </a:solidFill>
              </a:defRPr>
            </a:lvl6pPr>
            <a:lvl7pPr lvl="6" algn="l">
              <a:lnSpc>
                <a:spcPct val="100000"/>
              </a:lnSpc>
              <a:spcBef>
                <a:spcPts val="0"/>
              </a:spcBef>
              <a:spcAft>
                <a:spcPts val="0"/>
              </a:spcAft>
              <a:buSzPts val="1000"/>
              <a:buNone/>
              <a:defRPr sz="1400">
                <a:solidFill>
                  <a:srgbClr val="999999"/>
                </a:solidFill>
              </a:defRPr>
            </a:lvl7pPr>
            <a:lvl8pPr lvl="7" algn="l">
              <a:lnSpc>
                <a:spcPct val="100000"/>
              </a:lnSpc>
              <a:spcBef>
                <a:spcPts val="0"/>
              </a:spcBef>
              <a:spcAft>
                <a:spcPts val="0"/>
              </a:spcAft>
              <a:buSzPts val="1000"/>
              <a:buNone/>
              <a:defRPr sz="1400">
                <a:solidFill>
                  <a:srgbClr val="999999"/>
                </a:solidFill>
              </a:defRPr>
            </a:lvl8pPr>
            <a:lvl9pPr lvl="8" algn="l">
              <a:lnSpc>
                <a:spcPct val="100000"/>
              </a:lnSpc>
              <a:spcBef>
                <a:spcPts val="0"/>
              </a:spcBef>
              <a:spcAft>
                <a:spcPts val="0"/>
              </a:spcAft>
              <a:buSzPts val="1000"/>
              <a:buNone/>
              <a:defRPr sz="1400">
                <a:solidFill>
                  <a:srgbClr val="999999"/>
                </a:solidFill>
              </a:defRPr>
            </a:lvl9pPr>
          </a:lstStyle>
          <a:p/>
        </p:txBody>
      </p:sp>
      <p:pic>
        <p:nvPicPr>
          <p:cNvPr id="71" name="Google Shape;71;p77"/>
          <p:cNvPicPr preferRelativeResize="0"/>
          <p:nvPr/>
        </p:nvPicPr>
        <p:blipFill rotWithShape="1">
          <a:blip r:embed="rId2">
            <a:alphaModFix/>
          </a:blip>
          <a:srcRect b="0" l="0" r="0" t="0"/>
          <a:stretch/>
        </p:blipFill>
        <p:spPr>
          <a:xfrm flipH="1" rot="10800000">
            <a:off x="8805448" y="111858"/>
            <a:ext cx="225909" cy="22590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three columns">
  <p:cSld name="1_Slide with three columns">
    <p:bg>
      <p:bgPr>
        <a:solidFill>
          <a:srgbClr val="FF3A00"/>
        </a:solidFill>
      </p:bgPr>
    </p:bg>
    <p:spTree>
      <p:nvGrpSpPr>
        <p:cNvPr id="72" name="Shape 72"/>
        <p:cNvGrpSpPr/>
        <p:nvPr/>
      </p:nvGrpSpPr>
      <p:grpSpPr>
        <a:xfrm>
          <a:off x="0" y="0"/>
          <a:ext cx="0" cy="0"/>
          <a:chOff x="0" y="0"/>
          <a:chExt cx="0" cy="0"/>
        </a:xfrm>
      </p:grpSpPr>
      <p:sp>
        <p:nvSpPr>
          <p:cNvPr id="73" name="Google Shape;73;p78"/>
          <p:cNvSpPr txBox="1"/>
          <p:nvPr>
            <p:ph type="title"/>
          </p:nvPr>
        </p:nvSpPr>
        <p:spPr>
          <a:xfrm>
            <a:off x="311700" y="673625"/>
            <a:ext cx="8520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434343"/>
              </a:buClr>
              <a:buSzPts val="2800"/>
              <a:buNone/>
              <a:defRPr b="1" i="0" sz="1800">
                <a:solidFill>
                  <a:schemeClr val="lt1"/>
                </a:solidFill>
                <a:latin typeface="Verdana"/>
                <a:ea typeface="Verdana"/>
                <a:cs typeface="Verdana"/>
                <a:sym typeface="Verdana"/>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74" name="Google Shape;74;p78"/>
          <p:cNvSpPr txBox="1"/>
          <p:nvPr>
            <p:ph idx="1" type="subTitle"/>
          </p:nvPr>
        </p:nvSpPr>
        <p:spPr>
          <a:xfrm>
            <a:off x="575640" y="2167675"/>
            <a:ext cx="2448600" cy="464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b="0" i="0" sz="1200">
                <a:solidFill>
                  <a:schemeClr val="lt1"/>
                </a:solidFill>
                <a:latin typeface="Verdana"/>
                <a:ea typeface="Verdana"/>
                <a:cs typeface="Verdana"/>
                <a:sym typeface="Verdana"/>
              </a:defRPr>
            </a:lvl1pPr>
            <a:lvl2pPr lvl="1" algn="l">
              <a:lnSpc>
                <a:spcPct val="100000"/>
              </a:lnSpc>
              <a:spcBef>
                <a:spcPts val="0"/>
              </a:spcBef>
              <a:spcAft>
                <a:spcPts val="0"/>
              </a:spcAft>
              <a:buSzPts val="1500"/>
              <a:buNone/>
              <a:defRPr b="1" sz="1400">
                <a:solidFill>
                  <a:srgbClr val="CC3F3A"/>
                </a:solidFill>
              </a:defRPr>
            </a:lvl2pPr>
            <a:lvl3pPr lvl="2" algn="l">
              <a:lnSpc>
                <a:spcPct val="100000"/>
              </a:lnSpc>
              <a:spcBef>
                <a:spcPts val="0"/>
              </a:spcBef>
              <a:spcAft>
                <a:spcPts val="0"/>
              </a:spcAft>
              <a:buSzPts val="1400"/>
              <a:buNone/>
              <a:defRPr b="1" sz="1400">
                <a:solidFill>
                  <a:srgbClr val="CC3F3A"/>
                </a:solidFill>
              </a:defRPr>
            </a:lvl3pPr>
            <a:lvl4pPr lvl="3" algn="l">
              <a:lnSpc>
                <a:spcPct val="100000"/>
              </a:lnSpc>
              <a:spcBef>
                <a:spcPts val="0"/>
              </a:spcBef>
              <a:spcAft>
                <a:spcPts val="0"/>
              </a:spcAft>
              <a:buSzPts val="1300"/>
              <a:buNone/>
              <a:defRPr b="1" sz="1400">
                <a:solidFill>
                  <a:srgbClr val="CC3F3A"/>
                </a:solidFill>
              </a:defRPr>
            </a:lvl4pPr>
            <a:lvl5pPr lvl="4" algn="l">
              <a:lnSpc>
                <a:spcPct val="100000"/>
              </a:lnSpc>
              <a:spcBef>
                <a:spcPts val="0"/>
              </a:spcBef>
              <a:spcAft>
                <a:spcPts val="0"/>
              </a:spcAft>
              <a:buSzPts val="1200"/>
              <a:buNone/>
              <a:defRPr b="1" sz="1400">
                <a:solidFill>
                  <a:srgbClr val="CC3F3A"/>
                </a:solidFill>
              </a:defRPr>
            </a:lvl5pPr>
            <a:lvl6pPr lvl="5" algn="l">
              <a:lnSpc>
                <a:spcPct val="100000"/>
              </a:lnSpc>
              <a:spcBef>
                <a:spcPts val="0"/>
              </a:spcBef>
              <a:spcAft>
                <a:spcPts val="0"/>
              </a:spcAft>
              <a:buSzPts val="1100"/>
              <a:buNone/>
              <a:defRPr b="1" sz="1400">
                <a:solidFill>
                  <a:srgbClr val="CC3F3A"/>
                </a:solidFill>
              </a:defRPr>
            </a:lvl6pPr>
            <a:lvl7pPr lvl="6" algn="l">
              <a:lnSpc>
                <a:spcPct val="100000"/>
              </a:lnSpc>
              <a:spcBef>
                <a:spcPts val="0"/>
              </a:spcBef>
              <a:spcAft>
                <a:spcPts val="0"/>
              </a:spcAft>
              <a:buSzPts val="1000"/>
              <a:buNone/>
              <a:defRPr b="1" sz="1400">
                <a:solidFill>
                  <a:srgbClr val="CC3F3A"/>
                </a:solidFill>
              </a:defRPr>
            </a:lvl7pPr>
            <a:lvl8pPr lvl="7" algn="l">
              <a:lnSpc>
                <a:spcPct val="100000"/>
              </a:lnSpc>
              <a:spcBef>
                <a:spcPts val="0"/>
              </a:spcBef>
              <a:spcAft>
                <a:spcPts val="0"/>
              </a:spcAft>
              <a:buSzPts val="1000"/>
              <a:buNone/>
              <a:defRPr b="1" sz="1400">
                <a:solidFill>
                  <a:srgbClr val="CC3F3A"/>
                </a:solidFill>
              </a:defRPr>
            </a:lvl8pPr>
            <a:lvl9pPr lvl="8" algn="l">
              <a:lnSpc>
                <a:spcPct val="100000"/>
              </a:lnSpc>
              <a:spcBef>
                <a:spcPts val="0"/>
              </a:spcBef>
              <a:spcAft>
                <a:spcPts val="0"/>
              </a:spcAft>
              <a:buSzPts val="1000"/>
              <a:buNone/>
              <a:defRPr b="1" sz="1400">
                <a:solidFill>
                  <a:srgbClr val="CC3F3A"/>
                </a:solidFill>
              </a:defRPr>
            </a:lvl9pPr>
          </a:lstStyle>
          <a:p/>
        </p:txBody>
      </p:sp>
      <p:sp>
        <p:nvSpPr>
          <p:cNvPr id="75" name="Google Shape;75;p78"/>
          <p:cNvSpPr txBox="1"/>
          <p:nvPr>
            <p:ph idx="2" type="subTitle"/>
          </p:nvPr>
        </p:nvSpPr>
        <p:spPr>
          <a:xfrm>
            <a:off x="575640" y="2503926"/>
            <a:ext cx="2448600" cy="1286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b="0" i="0" sz="1050">
                <a:solidFill>
                  <a:schemeClr val="lt1"/>
                </a:solidFill>
                <a:latin typeface="Verdana"/>
                <a:ea typeface="Verdana"/>
                <a:cs typeface="Verdana"/>
                <a:sym typeface="Verdana"/>
              </a:defRPr>
            </a:lvl1pPr>
            <a:lvl2pPr lvl="1" algn="l">
              <a:lnSpc>
                <a:spcPct val="100000"/>
              </a:lnSpc>
              <a:spcBef>
                <a:spcPts val="0"/>
              </a:spcBef>
              <a:spcAft>
                <a:spcPts val="0"/>
              </a:spcAft>
              <a:buSzPts val="1500"/>
              <a:buNone/>
              <a:defRPr sz="1400">
                <a:solidFill>
                  <a:srgbClr val="999999"/>
                </a:solidFill>
              </a:defRPr>
            </a:lvl2pPr>
            <a:lvl3pPr lvl="2" algn="l">
              <a:lnSpc>
                <a:spcPct val="100000"/>
              </a:lnSpc>
              <a:spcBef>
                <a:spcPts val="0"/>
              </a:spcBef>
              <a:spcAft>
                <a:spcPts val="0"/>
              </a:spcAft>
              <a:buSzPts val="1400"/>
              <a:buNone/>
              <a:defRPr sz="1400">
                <a:solidFill>
                  <a:srgbClr val="999999"/>
                </a:solidFill>
              </a:defRPr>
            </a:lvl3pPr>
            <a:lvl4pPr lvl="3" algn="l">
              <a:lnSpc>
                <a:spcPct val="100000"/>
              </a:lnSpc>
              <a:spcBef>
                <a:spcPts val="0"/>
              </a:spcBef>
              <a:spcAft>
                <a:spcPts val="0"/>
              </a:spcAft>
              <a:buSzPts val="1300"/>
              <a:buNone/>
              <a:defRPr sz="1400">
                <a:solidFill>
                  <a:srgbClr val="999999"/>
                </a:solidFill>
              </a:defRPr>
            </a:lvl4pPr>
            <a:lvl5pPr lvl="4" algn="l">
              <a:lnSpc>
                <a:spcPct val="100000"/>
              </a:lnSpc>
              <a:spcBef>
                <a:spcPts val="0"/>
              </a:spcBef>
              <a:spcAft>
                <a:spcPts val="0"/>
              </a:spcAft>
              <a:buSzPts val="1200"/>
              <a:buNone/>
              <a:defRPr sz="1400">
                <a:solidFill>
                  <a:srgbClr val="999999"/>
                </a:solidFill>
              </a:defRPr>
            </a:lvl5pPr>
            <a:lvl6pPr lvl="5" algn="l">
              <a:lnSpc>
                <a:spcPct val="100000"/>
              </a:lnSpc>
              <a:spcBef>
                <a:spcPts val="0"/>
              </a:spcBef>
              <a:spcAft>
                <a:spcPts val="0"/>
              </a:spcAft>
              <a:buSzPts val="1100"/>
              <a:buNone/>
              <a:defRPr sz="1400">
                <a:solidFill>
                  <a:srgbClr val="999999"/>
                </a:solidFill>
              </a:defRPr>
            </a:lvl6pPr>
            <a:lvl7pPr lvl="6" algn="l">
              <a:lnSpc>
                <a:spcPct val="100000"/>
              </a:lnSpc>
              <a:spcBef>
                <a:spcPts val="0"/>
              </a:spcBef>
              <a:spcAft>
                <a:spcPts val="0"/>
              </a:spcAft>
              <a:buSzPts val="1000"/>
              <a:buNone/>
              <a:defRPr sz="1400">
                <a:solidFill>
                  <a:srgbClr val="999999"/>
                </a:solidFill>
              </a:defRPr>
            </a:lvl7pPr>
            <a:lvl8pPr lvl="7" algn="l">
              <a:lnSpc>
                <a:spcPct val="100000"/>
              </a:lnSpc>
              <a:spcBef>
                <a:spcPts val="0"/>
              </a:spcBef>
              <a:spcAft>
                <a:spcPts val="0"/>
              </a:spcAft>
              <a:buSzPts val="1000"/>
              <a:buNone/>
              <a:defRPr sz="1400">
                <a:solidFill>
                  <a:srgbClr val="999999"/>
                </a:solidFill>
              </a:defRPr>
            </a:lvl8pPr>
            <a:lvl9pPr lvl="8" algn="l">
              <a:lnSpc>
                <a:spcPct val="100000"/>
              </a:lnSpc>
              <a:spcBef>
                <a:spcPts val="0"/>
              </a:spcBef>
              <a:spcAft>
                <a:spcPts val="0"/>
              </a:spcAft>
              <a:buSzPts val="1000"/>
              <a:buNone/>
              <a:defRPr sz="1400">
                <a:solidFill>
                  <a:srgbClr val="999999"/>
                </a:solidFill>
              </a:defRPr>
            </a:lvl9pPr>
          </a:lstStyle>
          <a:p/>
        </p:txBody>
      </p:sp>
      <p:sp>
        <p:nvSpPr>
          <p:cNvPr id="76" name="Google Shape;76;p78"/>
          <p:cNvSpPr txBox="1"/>
          <p:nvPr>
            <p:ph idx="3" type="subTitle"/>
          </p:nvPr>
        </p:nvSpPr>
        <p:spPr>
          <a:xfrm>
            <a:off x="3355575" y="2167675"/>
            <a:ext cx="2448600" cy="464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b="0" i="0" sz="1200">
                <a:solidFill>
                  <a:schemeClr val="lt1"/>
                </a:solidFill>
                <a:latin typeface="Verdana"/>
                <a:ea typeface="Verdana"/>
                <a:cs typeface="Verdana"/>
                <a:sym typeface="Verdana"/>
              </a:defRPr>
            </a:lvl1pPr>
            <a:lvl2pPr lvl="1" algn="l">
              <a:lnSpc>
                <a:spcPct val="100000"/>
              </a:lnSpc>
              <a:spcBef>
                <a:spcPts val="0"/>
              </a:spcBef>
              <a:spcAft>
                <a:spcPts val="0"/>
              </a:spcAft>
              <a:buSzPts val="1500"/>
              <a:buNone/>
              <a:defRPr b="1" sz="1400">
                <a:solidFill>
                  <a:srgbClr val="CC3F3A"/>
                </a:solidFill>
              </a:defRPr>
            </a:lvl2pPr>
            <a:lvl3pPr lvl="2" algn="l">
              <a:lnSpc>
                <a:spcPct val="100000"/>
              </a:lnSpc>
              <a:spcBef>
                <a:spcPts val="0"/>
              </a:spcBef>
              <a:spcAft>
                <a:spcPts val="0"/>
              </a:spcAft>
              <a:buSzPts val="1400"/>
              <a:buNone/>
              <a:defRPr b="1" sz="1400">
                <a:solidFill>
                  <a:srgbClr val="CC3F3A"/>
                </a:solidFill>
              </a:defRPr>
            </a:lvl3pPr>
            <a:lvl4pPr lvl="3" algn="l">
              <a:lnSpc>
                <a:spcPct val="100000"/>
              </a:lnSpc>
              <a:spcBef>
                <a:spcPts val="0"/>
              </a:spcBef>
              <a:spcAft>
                <a:spcPts val="0"/>
              </a:spcAft>
              <a:buSzPts val="1300"/>
              <a:buNone/>
              <a:defRPr b="1" sz="1400">
                <a:solidFill>
                  <a:srgbClr val="CC3F3A"/>
                </a:solidFill>
              </a:defRPr>
            </a:lvl4pPr>
            <a:lvl5pPr lvl="4" algn="l">
              <a:lnSpc>
                <a:spcPct val="100000"/>
              </a:lnSpc>
              <a:spcBef>
                <a:spcPts val="0"/>
              </a:spcBef>
              <a:spcAft>
                <a:spcPts val="0"/>
              </a:spcAft>
              <a:buSzPts val="1200"/>
              <a:buNone/>
              <a:defRPr b="1" sz="1400">
                <a:solidFill>
                  <a:srgbClr val="CC3F3A"/>
                </a:solidFill>
              </a:defRPr>
            </a:lvl5pPr>
            <a:lvl6pPr lvl="5" algn="l">
              <a:lnSpc>
                <a:spcPct val="100000"/>
              </a:lnSpc>
              <a:spcBef>
                <a:spcPts val="0"/>
              </a:spcBef>
              <a:spcAft>
                <a:spcPts val="0"/>
              </a:spcAft>
              <a:buSzPts val="1100"/>
              <a:buNone/>
              <a:defRPr b="1" sz="1400">
                <a:solidFill>
                  <a:srgbClr val="CC3F3A"/>
                </a:solidFill>
              </a:defRPr>
            </a:lvl6pPr>
            <a:lvl7pPr lvl="6" algn="l">
              <a:lnSpc>
                <a:spcPct val="100000"/>
              </a:lnSpc>
              <a:spcBef>
                <a:spcPts val="0"/>
              </a:spcBef>
              <a:spcAft>
                <a:spcPts val="0"/>
              </a:spcAft>
              <a:buSzPts val="1000"/>
              <a:buNone/>
              <a:defRPr b="1" sz="1400">
                <a:solidFill>
                  <a:srgbClr val="CC3F3A"/>
                </a:solidFill>
              </a:defRPr>
            </a:lvl7pPr>
            <a:lvl8pPr lvl="7" algn="l">
              <a:lnSpc>
                <a:spcPct val="100000"/>
              </a:lnSpc>
              <a:spcBef>
                <a:spcPts val="0"/>
              </a:spcBef>
              <a:spcAft>
                <a:spcPts val="0"/>
              </a:spcAft>
              <a:buSzPts val="1000"/>
              <a:buNone/>
              <a:defRPr b="1" sz="1400">
                <a:solidFill>
                  <a:srgbClr val="CC3F3A"/>
                </a:solidFill>
              </a:defRPr>
            </a:lvl8pPr>
            <a:lvl9pPr lvl="8" algn="l">
              <a:lnSpc>
                <a:spcPct val="100000"/>
              </a:lnSpc>
              <a:spcBef>
                <a:spcPts val="0"/>
              </a:spcBef>
              <a:spcAft>
                <a:spcPts val="0"/>
              </a:spcAft>
              <a:buSzPts val="1000"/>
              <a:buNone/>
              <a:defRPr b="1" sz="1400">
                <a:solidFill>
                  <a:srgbClr val="CC3F3A"/>
                </a:solidFill>
              </a:defRPr>
            </a:lvl9pPr>
          </a:lstStyle>
          <a:p/>
        </p:txBody>
      </p:sp>
      <p:sp>
        <p:nvSpPr>
          <p:cNvPr id="77" name="Google Shape;77;p78"/>
          <p:cNvSpPr txBox="1"/>
          <p:nvPr>
            <p:ph idx="4" type="subTitle"/>
          </p:nvPr>
        </p:nvSpPr>
        <p:spPr>
          <a:xfrm>
            <a:off x="3355575" y="2503926"/>
            <a:ext cx="2448600" cy="1286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b="0" i="0" sz="1050">
                <a:solidFill>
                  <a:schemeClr val="lt1"/>
                </a:solidFill>
                <a:latin typeface="Verdana"/>
                <a:ea typeface="Verdana"/>
                <a:cs typeface="Verdana"/>
                <a:sym typeface="Verdana"/>
              </a:defRPr>
            </a:lvl1pPr>
            <a:lvl2pPr lvl="1" algn="l">
              <a:lnSpc>
                <a:spcPct val="100000"/>
              </a:lnSpc>
              <a:spcBef>
                <a:spcPts val="0"/>
              </a:spcBef>
              <a:spcAft>
                <a:spcPts val="0"/>
              </a:spcAft>
              <a:buSzPts val="1500"/>
              <a:buNone/>
              <a:defRPr sz="1400">
                <a:solidFill>
                  <a:srgbClr val="999999"/>
                </a:solidFill>
              </a:defRPr>
            </a:lvl2pPr>
            <a:lvl3pPr lvl="2" algn="l">
              <a:lnSpc>
                <a:spcPct val="100000"/>
              </a:lnSpc>
              <a:spcBef>
                <a:spcPts val="0"/>
              </a:spcBef>
              <a:spcAft>
                <a:spcPts val="0"/>
              </a:spcAft>
              <a:buSzPts val="1400"/>
              <a:buNone/>
              <a:defRPr sz="1400">
                <a:solidFill>
                  <a:srgbClr val="999999"/>
                </a:solidFill>
              </a:defRPr>
            </a:lvl3pPr>
            <a:lvl4pPr lvl="3" algn="l">
              <a:lnSpc>
                <a:spcPct val="100000"/>
              </a:lnSpc>
              <a:spcBef>
                <a:spcPts val="0"/>
              </a:spcBef>
              <a:spcAft>
                <a:spcPts val="0"/>
              </a:spcAft>
              <a:buSzPts val="1300"/>
              <a:buNone/>
              <a:defRPr sz="1400">
                <a:solidFill>
                  <a:srgbClr val="999999"/>
                </a:solidFill>
              </a:defRPr>
            </a:lvl4pPr>
            <a:lvl5pPr lvl="4" algn="l">
              <a:lnSpc>
                <a:spcPct val="100000"/>
              </a:lnSpc>
              <a:spcBef>
                <a:spcPts val="0"/>
              </a:spcBef>
              <a:spcAft>
                <a:spcPts val="0"/>
              </a:spcAft>
              <a:buSzPts val="1200"/>
              <a:buNone/>
              <a:defRPr sz="1400">
                <a:solidFill>
                  <a:srgbClr val="999999"/>
                </a:solidFill>
              </a:defRPr>
            </a:lvl5pPr>
            <a:lvl6pPr lvl="5" algn="l">
              <a:lnSpc>
                <a:spcPct val="100000"/>
              </a:lnSpc>
              <a:spcBef>
                <a:spcPts val="0"/>
              </a:spcBef>
              <a:spcAft>
                <a:spcPts val="0"/>
              </a:spcAft>
              <a:buSzPts val="1100"/>
              <a:buNone/>
              <a:defRPr sz="1400">
                <a:solidFill>
                  <a:srgbClr val="999999"/>
                </a:solidFill>
              </a:defRPr>
            </a:lvl6pPr>
            <a:lvl7pPr lvl="6" algn="l">
              <a:lnSpc>
                <a:spcPct val="100000"/>
              </a:lnSpc>
              <a:spcBef>
                <a:spcPts val="0"/>
              </a:spcBef>
              <a:spcAft>
                <a:spcPts val="0"/>
              </a:spcAft>
              <a:buSzPts val="1000"/>
              <a:buNone/>
              <a:defRPr sz="1400">
                <a:solidFill>
                  <a:srgbClr val="999999"/>
                </a:solidFill>
              </a:defRPr>
            </a:lvl7pPr>
            <a:lvl8pPr lvl="7" algn="l">
              <a:lnSpc>
                <a:spcPct val="100000"/>
              </a:lnSpc>
              <a:spcBef>
                <a:spcPts val="0"/>
              </a:spcBef>
              <a:spcAft>
                <a:spcPts val="0"/>
              </a:spcAft>
              <a:buSzPts val="1000"/>
              <a:buNone/>
              <a:defRPr sz="1400">
                <a:solidFill>
                  <a:srgbClr val="999999"/>
                </a:solidFill>
              </a:defRPr>
            </a:lvl8pPr>
            <a:lvl9pPr lvl="8" algn="l">
              <a:lnSpc>
                <a:spcPct val="100000"/>
              </a:lnSpc>
              <a:spcBef>
                <a:spcPts val="0"/>
              </a:spcBef>
              <a:spcAft>
                <a:spcPts val="0"/>
              </a:spcAft>
              <a:buSzPts val="1000"/>
              <a:buNone/>
              <a:defRPr sz="1400">
                <a:solidFill>
                  <a:srgbClr val="999999"/>
                </a:solidFill>
              </a:defRPr>
            </a:lvl9pPr>
          </a:lstStyle>
          <a:p/>
        </p:txBody>
      </p:sp>
      <p:sp>
        <p:nvSpPr>
          <p:cNvPr id="78" name="Google Shape;78;p78"/>
          <p:cNvSpPr txBox="1"/>
          <p:nvPr>
            <p:ph idx="5" type="subTitle"/>
          </p:nvPr>
        </p:nvSpPr>
        <p:spPr>
          <a:xfrm>
            <a:off x="6119761" y="2167675"/>
            <a:ext cx="2448600" cy="464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b="0" i="0" sz="1200">
                <a:solidFill>
                  <a:schemeClr val="lt1"/>
                </a:solidFill>
                <a:latin typeface="Verdana"/>
                <a:ea typeface="Verdana"/>
                <a:cs typeface="Verdana"/>
                <a:sym typeface="Verdana"/>
              </a:defRPr>
            </a:lvl1pPr>
            <a:lvl2pPr lvl="1" algn="l">
              <a:lnSpc>
                <a:spcPct val="100000"/>
              </a:lnSpc>
              <a:spcBef>
                <a:spcPts val="0"/>
              </a:spcBef>
              <a:spcAft>
                <a:spcPts val="0"/>
              </a:spcAft>
              <a:buSzPts val="1500"/>
              <a:buNone/>
              <a:defRPr b="1" sz="1400">
                <a:solidFill>
                  <a:srgbClr val="CC3F3A"/>
                </a:solidFill>
              </a:defRPr>
            </a:lvl2pPr>
            <a:lvl3pPr lvl="2" algn="l">
              <a:lnSpc>
                <a:spcPct val="100000"/>
              </a:lnSpc>
              <a:spcBef>
                <a:spcPts val="0"/>
              </a:spcBef>
              <a:spcAft>
                <a:spcPts val="0"/>
              </a:spcAft>
              <a:buSzPts val="1400"/>
              <a:buNone/>
              <a:defRPr b="1" sz="1400">
                <a:solidFill>
                  <a:srgbClr val="CC3F3A"/>
                </a:solidFill>
              </a:defRPr>
            </a:lvl3pPr>
            <a:lvl4pPr lvl="3" algn="l">
              <a:lnSpc>
                <a:spcPct val="100000"/>
              </a:lnSpc>
              <a:spcBef>
                <a:spcPts val="0"/>
              </a:spcBef>
              <a:spcAft>
                <a:spcPts val="0"/>
              </a:spcAft>
              <a:buSzPts val="1300"/>
              <a:buNone/>
              <a:defRPr b="1" sz="1400">
                <a:solidFill>
                  <a:srgbClr val="CC3F3A"/>
                </a:solidFill>
              </a:defRPr>
            </a:lvl4pPr>
            <a:lvl5pPr lvl="4" algn="l">
              <a:lnSpc>
                <a:spcPct val="100000"/>
              </a:lnSpc>
              <a:spcBef>
                <a:spcPts val="0"/>
              </a:spcBef>
              <a:spcAft>
                <a:spcPts val="0"/>
              </a:spcAft>
              <a:buSzPts val="1200"/>
              <a:buNone/>
              <a:defRPr b="1" sz="1400">
                <a:solidFill>
                  <a:srgbClr val="CC3F3A"/>
                </a:solidFill>
              </a:defRPr>
            </a:lvl5pPr>
            <a:lvl6pPr lvl="5" algn="l">
              <a:lnSpc>
                <a:spcPct val="100000"/>
              </a:lnSpc>
              <a:spcBef>
                <a:spcPts val="0"/>
              </a:spcBef>
              <a:spcAft>
                <a:spcPts val="0"/>
              </a:spcAft>
              <a:buSzPts val="1100"/>
              <a:buNone/>
              <a:defRPr b="1" sz="1400">
                <a:solidFill>
                  <a:srgbClr val="CC3F3A"/>
                </a:solidFill>
              </a:defRPr>
            </a:lvl6pPr>
            <a:lvl7pPr lvl="6" algn="l">
              <a:lnSpc>
                <a:spcPct val="100000"/>
              </a:lnSpc>
              <a:spcBef>
                <a:spcPts val="0"/>
              </a:spcBef>
              <a:spcAft>
                <a:spcPts val="0"/>
              </a:spcAft>
              <a:buSzPts val="1000"/>
              <a:buNone/>
              <a:defRPr b="1" sz="1400">
                <a:solidFill>
                  <a:srgbClr val="CC3F3A"/>
                </a:solidFill>
              </a:defRPr>
            </a:lvl7pPr>
            <a:lvl8pPr lvl="7" algn="l">
              <a:lnSpc>
                <a:spcPct val="100000"/>
              </a:lnSpc>
              <a:spcBef>
                <a:spcPts val="0"/>
              </a:spcBef>
              <a:spcAft>
                <a:spcPts val="0"/>
              </a:spcAft>
              <a:buSzPts val="1000"/>
              <a:buNone/>
              <a:defRPr b="1" sz="1400">
                <a:solidFill>
                  <a:srgbClr val="CC3F3A"/>
                </a:solidFill>
              </a:defRPr>
            </a:lvl8pPr>
            <a:lvl9pPr lvl="8" algn="l">
              <a:lnSpc>
                <a:spcPct val="100000"/>
              </a:lnSpc>
              <a:spcBef>
                <a:spcPts val="0"/>
              </a:spcBef>
              <a:spcAft>
                <a:spcPts val="0"/>
              </a:spcAft>
              <a:buSzPts val="1000"/>
              <a:buNone/>
              <a:defRPr b="1" sz="1400">
                <a:solidFill>
                  <a:srgbClr val="CC3F3A"/>
                </a:solidFill>
              </a:defRPr>
            </a:lvl9pPr>
          </a:lstStyle>
          <a:p/>
        </p:txBody>
      </p:sp>
      <p:sp>
        <p:nvSpPr>
          <p:cNvPr id="79" name="Google Shape;79;p78"/>
          <p:cNvSpPr txBox="1"/>
          <p:nvPr>
            <p:ph idx="6" type="subTitle"/>
          </p:nvPr>
        </p:nvSpPr>
        <p:spPr>
          <a:xfrm>
            <a:off x="6119761" y="2503926"/>
            <a:ext cx="2448600" cy="1286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b="0" i="0" sz="1050">
                <a:solidFill>
                  <a:schemeClr val="lt1"/>
                </a:solidFill>
                <a:latin typeface="Verdana"/>
                <a:ea typeface="Verdana"/>
                <a:cs typeface="Verdana"/>
                <a:sym typeface="Verdana"/>
              </a:defRPr>
            </a:lvl1pPr>
            <a:lvl2pPr lvl="1" algn="l">
              <a:lnSpc>
                <a:spcPct val="100000"/>
              </a:lnSpc>
              <a:spcBef>
                <a:spcPts val="0"/>
              </a:spcBef>
              <a:spcAft>
                <a:spcPts val="0"/>
              </a:spcAft>
              <a:buSzPts val="1500"/>
              <a:buNone/>
              <a:defRPr sz="1400">
                <a:solidFill>
                  <a:srgbClr val="999999"/>
                </a:solidFill>
              </a:defRPr>
            </a:lvl2pPr>
            <a:lvl3pPr lvl="2" algn="l">
              <a:lnSpc>
                <a:spcPct val="100000"/>
              </a:lnSpc>
              <a:spcBef>
                <a:spcPts val="0"/>
              </a:spcBef>
              <a:spcAft>
                <a:spcPts val="0"/>
              </a:spcAft>
              <a:buSzPts val="1400"/>
              <a:buNone/>
              <a:defRPr sz="1400">
                <a:solidFill>
                  <a:srgbClr val="999999"/>
                </a:solidFill>
              </a:defRPr>
            </a:lvl3pPr>
            <a:lvl4pPr lvl="3" algn="l">
              <a:lnSpc>
                <a:spcPct val="100000"/>
              </a:lnSpc>
              <a:spcBef>
                <a:spcPts val="0"/>
              </a:spcBef>
              <a:spcAft>
                <a:spcPts val="0"/>
              </a:spcAft>
              <a:buSzPts val="1300"/>
              <a:buNone/>
              <a:defRPr sz="1400">
                <a:solidFill>
                  <a:srgbClr val="999999"/>
                </a:solidFill>
              </a:defRPr>
            </a:lvl4pPr>
            <a:lvl5pPr lvl="4" algn="l">
              <a:lnSpc>
                <a:spcPct val="100000"/>
              </a:lnSpc>
              <a:spcBef>
                <a:spcPts val="0"/>
              </a:spcBef>
              <a:spcAft>
                <a:spcPts val="0"/>
              </a:spcAft>
              <a:buSzPts val="1200"/>
              <a:buNone/>
              <a:defRPr sz="1400">
                <a:solidFill>
                  <a:srgbClr val="999999"/>
                </a:solidFill>
              </a:defRPr>
            </a:lvl5pPr>
            <a:lvl6pPr lvl="5" algn="l">
              <a:lnSpc>
                <a:spcPct val="100000"/>
              </a:lnSpc>
              <a:spcBef>
                <a:spcPts val="0"/>
              </a:spcBef>
              <a:spcAft>
                <a:spcPts val="0"/>
              </a:spcAft>
              <a:buSzPts val="1100"/>
              <a:buNone/>
              <a:defRPr sz="1400">
                <a:solidFill>
                  <a:srgbClr val="999999"/>
                </a:solidFill>
              </a:defRPr>
            </a:lvl6pPr>
            <a:lvl7pPr lvl="6" algn="l">
              <a:lnSpc>
                <a:spcPct val="100000"/>
              </a:lnSpc>
              <a:spcBef>
                <a:spcPts val="0"/>
              </a:spcBef>
              <a:spcAft>
                <a:spcPts val="0"/>
              </a:spcAft>
              <a:buSzPts val="1000"/>
              <a:buNone/>
              <a:defRPr sz="1400">
                <a:solidFill>
                  <a:srgbClr val="999999"/>
                </a:solidFill>
              </a:defRPr>
            </a:lvl7pPr>
            <a:lvl8pPr lvl="7" algn="l">
              <a:lnSpc>
                <a:spcPct val="100000"/>
              </a:lnSpc>
              <a:spcBef>
                <a:spcPts val="0"/>
              </a:spcBef>
              <a:spcAft>
                <a:spcPts val="0"/>
              </a:spcAft>
              <a:buSzPts val="1000"/>
              <a:buNone/>
              <a:defRPr sz="1400">
                <a:solidFill>
                  <a:srgbClr val="999999"/>
                </a:solidFill>
              </a:defRPr>
            </a:lvl8pPr>
            <a:lvl9pPr lvl="8" algn="l">
              <a:lnSpc>
                <a:spcPct val="100000"/>
              </a:lnSpc>
              <a:spcBef>
                <a:spcPts val="0"/>
              </a:spcBef>
              <a:spcAft>
                <a:spcPts val="0"/>
              </a:spcAft>
              <a:buSzPts val="1000"/>
              <a:buNone/>
              <a:defRPr sz="1400">
                <a:solidFill>
                  <a:srgbClr val="999999"/>
                </a:solidFill>
              </a:defRPr>
            </a:lvl9pPr>
          </a:lstStyle>
          <a:p/>
        </p:txBody>
      </p:sp>
      <p:pic>
        <p:nvPicPr>
          <p:cNvPr id="80" name="Google Shape;80;p78"/>
          <p:cNvPicPr preferRelativeResize="0"/>
          <p:nvPr/>
        </p:nvPicPr>
        <p:blipFill rotWithShape="1">
          <a:blip r:embed="rId2">
            <a:alphaModFix/>
          </a:blip>
          <a:srcRect b="0" l="0" r="0" t="0"/>
          <a:stretch/>
        </p:blipFill>
        <p:spPr>
          <a:xfrm>
            <a:off x="8805447" y="111858"/>
            <a:ext cx="225909" cy="22590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six columns">
  <p:cSld name="CUSTOM_2">
    <p:spTree>
      <p:nvGrpSpPr>
        <p:cNvPr id="81" name="Shape 81"/>
        <p:cNvGrpSpPr/>
        <p:nvPr/>
      </p:nvGrpSpPr>
      <p:grpSpPr>
        <a:xfrm>
          <a:off x="0" y="0"/>
          <a:ext cx="0" cy="0"/>
          <a:chOff x="0" y="0"/>
          <a:chExt cx="0" cy="0"/>
        </a:xfrm>
      </p:grpSpPr>
      <p:sp>
        <p:nvSpPr>
          <p:cNvPr id="82" name="Google Shape;82;p79"/>
          <p:cNvSpPr txBox="1"/>
          <p:nvPr>
            <p:ph type="title"/>
          </p:nvPr>
        </p:nvSpPr>
        <p:spPr>
          <a:xfrm>
            <a:off x="-510875" y="762500"/>
            <a:ext cx="101658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CC3F3A"/>
              </a:buClr>
              <a:buSzPts val="2800"/>
              <a:buNone/>
              <a:defRPr b="1" i="0" sz="1800">
                <a:solidFill>
                  <a:schemeClr val="dk1"/>
                </a:solidFill>
                <a:latin typeface="Verdana"/>
                <a:ea typeface="Verdana"/>
                <a:cs typeface="Verdana"/>
                <a:sym typeface="Verdana"/>
              </a:defRPr>
            </a:lvl1pPr>
            <a:lvl2pPr lvl="1" algn="ctr">
              <a:lnSpc>
                <a:spcPct val="100000"/>
              </a:lnSpc>
              <a:spcBef>
                <a:spcPts val="0"/>
              </a:spcBef>
              <a:spcAft>
                <a:spcPts val="0"/>
              </a:spcAft>
              <a:buClr>
                <a:srgbClr val="CC3F3A"/>
              </a:buClr>
              <a:buSzPts val="2800"/>
              <a:buNone/>
              <a:defRPr>
                <a:solidFill>
                  <a:srgbClr val="CC3F3A"/>
                </a:solidFill>
              </a:defRPr>
            </a:lvl2pPr>
            <a:lvl3pPr lvl="2" algn="ctr">
              <a:lnSpc>
                <a:spcPct val="100000"/>
              </a:lnSpc>
              <a:spcBef>
                <a:spcPts val="0"/>
              </a:spcBef>
              <a:spcAft>
                <a:spcPts val="0"/>
              </a:spcAft>
              <a:buClr>
                <a:srgbClr val="CC3F3A"/>
              </a:buClr>
              <a:buSzPts val="2800"/>
              <a:buNone/>
              <a:defRPr>
                <a:solidFill>
                  <a:srgbClr val="CC3F3A"/>
                </a:solidFill>
              </a:defRPr>
            </a:lvl3pPr>
            <a:lvl4pPr lvl="3" algn="ctr">
              <a:lnSpc>
                <a:spcPct val="100000"/>
              </a:lnSpc>
              <a:spcBef>
                <a:spcPts val="0"/>
              </a:spcBef>
              <a:spcAft>
                <a:spcPts val="0"/>
              </a:spcAft>
              <a:buClr>
                <a:srgbClr val="CC3F3A"/>
              </a:buClr>
              <a:buSzPts val="2800"/>
              <a:buNone/>
              <a:defRPr>
                <a:solidFill>
                  <a:srgbClr val="CC3F3A"/>
                </a:solidFill>
              </a:defRPr>
            </a:lvl4pPr>
            <a:lvl5pPr lvl="4" algn="ctr">
              <a:lnSpc>
                <a:spcPct val="100000"/>
              </a:lnSpc>
              <a:spcBef>
                <a:spcPts val="0"/>
              </a:spcBef>
              <a:spcAft>
                <a:spcPts val="0"/>
              </a:spcAft>
              <a:buClr>
                <a:srgbClr val="CC3F3A"/>
              </a:buClr>
              <a:buSzPts val="2800"/>
              <a:buNone/>
              <a:defRPr>
                <a:solidFill>
                  <a:srgbClr val="CC3F3A"/>
                </a:solidFill>
              </a:defRPr>
            </a:lvl5pPr>
            <a:lvl6pPr lvl="5" algn="ctr">
              <a:lnSpc>
                <a:spcPct val="100000"/>
              </a:lnSpc>
              <a:spcBef>
                <a:spcPts val="0"/>
              </a:spcBef>
              <a:spcAft>
                <a:spcPts val="0"/>
              </a:spcAft>
              <a:buClr>
                <a:srgbClr val="CC3F3A"/>
              </a:buClr>
              <a:buSzPts val="2800"/>
              <a:buNone/>
              <a:defRPr>
                <a:solidFill>
                  <a:srgbClr val="CC3F3A"/>
                </a:solidFill>
              </a:defRPr>
            </a:lvl6pPr>
            <a:lvl7pPr lvl="6" algn="ctr">
              <a:lnSpc>
                <a:spcPct val="100000"/>
              </a:lnSpc>
              <a:spcBef>
                <a:spcPts val="0"/>
              </a:spcBef>
              <a:spcAft>
                <a:spcPts val="0"/>
              </a:spcAft>
              <a:buClr>
                <a:srgbClr val="CC3F3A"/>
              </a:buClr>
              <a:buSzPts val="2800"/>
              <a:buNone/>
              <a:defRPr>
                <a:solidFill>
                  <a:srgbClr val="CC3F3A"/>
                </a:solidFill>
              </a:defRPr>
            </a:lvl7pPr>
            <a:lvl8pPr lvl="7" algn="ctr">
              <a:lnSpc>
                <a:spcPct val="100000"/>
              </a:lnSpc>
              <a:spcBef>
                <a:spcPts val="0"/>
              </a:spcBef>
              <a:spcAft>
                <a:spcPts val="0"/>
              </a:spcAft>
              <a:buClr>
                <a:srgbClr val="CC3F3A"/>
              </a:buClr>
              <a:buSzPts val="2800"/>
              <a:buNone/>
              <a:defRPr>
                <a:solidFill>
                  <a:srgbClr val="CC3F3A"/>
                </a:solidFill>
              </a:defRPr>
            </a:lvl8pPr>
            <a:lvl9pPr lvl="8" algn="ctr">
              <a:lnSpc>
                <a:spcPct val="100000"/>
              </a:lnSpc>
              <a:spcBef>
                <a:spcPts val="0"/>
              </a:spcBef>
              <a:spcAft>
                <a:spcPts val="0"/>
              </a:spcAft>
              <a:buClr>
                <a:srgbClr val="CC3F3A"/>
              </a:buClr>
              <a:buSzPts val="2800"/>
              <a:buNone/>
              <a:defRPr>
                <a:solidFill>
                  <a:srgbClr val="CC3F3A"/>
                </a:solidFill>
              </a:defRPr>
            </a:lvl9pPr>
          </a:lstStyle>
          <a:p/>
        </p:txBody>
      </p:sp>
      <p:sp>
        <p:nvSpPr>
          <p:cNvPr id="83" name="Google Shape;83;p79"/>
          <p:cNvSpPr txBox="1"/>
          <p:nvPr>
            <p:ph idx="1" type="subTitle"/>
          </p:nvPr>
        </p:nvSpPr>
        <p:spPr>
          <a:xfrm>
            <a:off x="575640" y="1833888"/>
            <a:ext cx="2448600" cy="336257"/>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b="1" i="0" sz="1200">
                <a:solidFill>
                  <a:srgbClr val="FF3A00"/>
                </a:solidFill>
                <a:latin typeface="Verdana"/>
                <a:ea typeface="Verdana"/>
                <a:cs typeface="Verdana"/>
                <a:sym typeface="Verdana"/>
              </a:defRPr>
            </a:lvl1pPr>
            <a:lvl2pPr lvl="1" algn="l">
              <a:lnSpc>
                <a:spcPct val="100000"/>
              </a:lnSpc>
              <a:spcBef>
                <a:spcPts val="0"/>
              </a:spcBef>
              <a:spcAft>
                <a:spcPts val="0"/>
              </a:spcAft>
              <a:buSzPts val="1500"/>
              <a:buNone/>
              <a:defRPr b="1" sz="1400"/>
            </a:lvl2pPr>
            <a:lvl3pPr lvl="2" algn="l">
              <a:lnSpc>
                <a:spcPct val="100000"/>
              </a:lnSpc>
              <a:spcBef>
                <a:spcPts val="0"/>
              </a:spcBef>
              <a:spcAft>
                <a:spcPts val="0"/>
              </a:spcAft>
              <a:buSzPts val="1400"/>
              <a:buNone/>
              <a:defRPr b="1" sz="1400"/>
            </a:lvl3pPr>
            <a:lvl4pPr lvl="3" algn="l">
              <a:lnSpc>
                <a:spcPct val="100000"/>
              </a:lnSpc>
              <a:spcBef>
                <a:spcPts val="0"/>
              </a:spcBef>
              <a:spcAft>
                <a:spcPts val="0"/>
              </a:spcAft>
              <a:buSzPts val="1300"/>
              <a:buNone/>
              <a:defRPr b="1" sz="1400"/>
            </a:lvl4pPr>
            <a:lvl5pPr lvl="4" algn="l">
              <a:lnSpc>
                <a:spcPct val="100000"/>
              </a:lnSpc>
              <a:spcBef>
                <a:spcPts val="0"/>
              </a:spcBef>
              <a:spcAft>
                <a:spcPts val="0"/>
              </a:spcAft>
              <a:buSzPts val="1200"/>
              <a:buNone/>
              <a:defRPr b="1" sz="1400"/>
            </a:lvl5pPr>
            <a:lvl6pPr lvl="5" algn="l">
              <a:lnSpc>
                <a:spcPct val="100000"/>
              </a:lnSpc>
              <a:spcBef>
                <a:spcPts val="0"/>
              </a:spcBef>
              <a:spcAft>
                <a:spcPts val="0"/>
              </a:spcAft>
              <a:buSzPts val="1100"/>
              <a:buNone/>
              <a:defRPr b="1" sz="1400"/>
            </a:lvl6pPr>
            <a:lvl7pPr lvl="6" algn="l">
              <a:lnSpc>
                <a:spcPct val="100000"/>
              </a:lnSpc>
              <a:spcBef>
                <a:spcPts val="0"/>
              </a:spcBef>
              <a:spcAft>
                <a:spcPts val="0"/>
              </a:spcAft>
              <a:buSzPts val="1000"/>
              <a:buNone/>
              <a:defRPr b="1" sz="1400"/>
            </a:lvl7pPr>
            <a:lvl8pPr lvl="7" algn="l">
              <a:lnSpc>
                <a:spcPct val="100000"/>
              </a:lnSpc>
              <a:spcBef>
                <a:spcPts val="0"/>
              </a:spcBef>
              <a:spcAft>
                <a:spcPts val="0"/>
              </a:spcAft>
              <a:buSzPts val="1000"/>
              <a:buNone/>
              <a:defRPr b="1" sz="1400"/>
            </a:lvl8pPr>
            <a:lvl9pPr lvl="8" algn="l">
              <a:lnSpc>
                <a:spcPct val="100000"/>
              </a:lnSpc>
              <a:spcBef>
                <a:spcPts val="0"/>
              </a:spcBef>
              <a:spcAft>
                <a:spcPts val="0"/>
              </a:spcAft>
              <a:buSzPts val="1000"/>
              <a:buNone/>
              <a:defRPr b="1" sz="1400"/>
            </a:lvl9pPr>
          </a:lstStyle>
          <a:p/>
        </p:txBody>
      </p:sp>
      <p:sp>
        <p:nvSpPr>
          <p:cNvPr id="84" name="Google Shape;84;p79"/>
          <p:cNvSpPr txBox="1"/>
          <p:nvPr>
            <p:ph idx="2" type="subTitle"/>
          </p:nvPr>
        </p:nvSpPr>
        <p:spPr>
          <a:xfrm>
            <a:off x="575650" y="2170145"/>
            <a:ext cx="2448600" cy="793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050">
                <a:solidFill>
                  <a:schemeClr val="dk1"/>
                </a:solidFill>
                <a:latin typeface="Verdana"/>
                <a:ea typeface="Verdana"/>
                <a:cs typeface="Verdana"/>
                <a:sym typeface="Verdana"/>
              </a:defRPr>
            </a:lvl1pPr>
            <a:lvl2pPr lvl="1" algn="l">
              <a:lnSpc>
                <a:spcPct val="100000"/>
              </a:lnSpc>
              <a:spcBef>
                <a:spcPts val="0"/>
              </a:spcBef>
              <a:spcAft>
                <a:spcPts val="0"/>
              </a:spcAft>
              <a:buSzPts val="1500"/>
              <a:buNone/>
              <a:defRPr sz="1200">
                <a:solidFill>
                  <a:srgbClr val="999999"/>
                </a:solidFill>
              </a:defRPr>
            </a:lvl2pPr>
            <a:lvl3pPr lvl="2" algn="l">
              <a:lnSpc>
                <a:spcPct val="100000"/>
              </a:lnSpc>
              <a:spcBef>
                <a:spcPts val="0"/>
              </a:spcBef>
              <a:spcAft>
                <a:spcPts val="0"/>
              </a:spcAft>
              <a:buSzPts val="1400"/>
              <a:buNone/>
              <a:defRPr sz="1200">
                <a:solidFill>
                  <a:srgbClr val="999999"/>
                </a:solidFill>
              </a:defRPr>
            </a:lvl3pPr>
            <a:lvl4pPr lvl="3" algn="l">
              <a:lnSpc>
                <a:spcPct val="100000"/>
              </a:lnSpc>
              <a:spcBef>
                <a:spcPts val="0"/>
              </a:spcBef>
              <a:spcAft>
                <a:spcPts val="0"/>
              </a:spcAft>
              <a:buSzPts val="1300"/>
              <a:buNone/>
              <a:defRPr sz="1200">
                <a:solidFill>
                  <a:srgbClr val="999999"/>
                </a:solidFill>
              </a:defRPr>
            </a:lvl4pPr>
            <a:lvl5pPr lvl="4" algn="l">
              <a:lnSpc>
                <a:spcPct val="100000"/>
              </a:lnSpc>
              <a:spcBef>
                <a:spcPts val="0"/>
              </a:spcBef>
              <a:spcAft>
                <a:spcPts val="0"/>
              </a:spcAft>
              <a:buSzPts val="1200"/>
              <a:buNone/>
              <a:defRPr sz="1200">
                <a:solidFill>
                  <a:srgbClr val="999999"/>
                </a:solidFill>
              </a:defRPr>
            </a:lvl5pPr>
            <a:lvl6pPr lvl="5" algn="l">
              <a:lnSpc>
                <a:spcPct val="100000"/>
              </a:lnSpc>
              <a:spcBef>
                <a:spcPts val="0"/>
              </a:spcBef>
              <a:spcAft>
                <a:spcPts val="0"/>
              </a:spcAft>
              <a:buSzPts val="1100"/>
              <a:buNone/>
              <a:defRPr sz="1200">
                <a:solidFill>
                  <a:srgbClr val="999999"/>
                </a:solidFill>
              </a:defRPr>
            </a:lvl6pPr>
            <a:lvl7pPr lvl="6" algn="l">
              <a:lnSpc>
                <a:spcPct val="100000"/>
              </a:lnSpc>
              <a:spcBef>
                <a:spcPts val="0"/>
              </a:spcBef>
              <a:spcAft>
                <a:spcPts val="0"/>
              </a:spcAft>
              <a:buSzPts val="1000"/>
              <a:buNone/>
              <a:defRPr sz="1200">
                <a:solidFill>
                  <a:srgbClr val="999999"/>
                </a:solidFill>
              </a:defRPr>
            </a:lvl7pPr>
            <a:lvl8pPr lvl="7" algn="l">
              <a:lnSpc>
                <a:spcPct val="100000"/>
              </a:lnSpc>
              <a:spcBef>
                <a:spcPts val="0"/>
              </a:spcBef>
              <a:spcAft>
                <a:spcPts val="0"/>
              </a:spcAft>
              <a:buSzPts val="1000"/>
              <a:buNone/>
              <a:defRPr sz="1200">
                <a:solidFill>
                  <a:srgbClr val="999999"/>
                </a:solidFill>
              </a:defRPr>
            </a:lvl8pPr>
            <a:lvl9pPr lvl="8" algn="l">
              <a:lnSpc>
                <a:spcPct val="100000"/>
              </a:lnSpc>
              <a:spcBef>
                <a:spcPts val="0"/>
              </a:spcBef>
              <a:spcAft>
                <a:spcPts val="0"/>
              </a:spcAft>
              <a:buSzPts val="1000"/>
              <a:buNone/>
              <a:defRPr sz="1200">
                <a:solidFill>
                  <a:srgbClr val="999999"/>
                </a:solidFill>
              </a:defRPr>
            </a:lvl9pPr>
          </a:lstStyle>
          <a:p/>
        </p:txBody>
      </p:sp>
      <p:sp>
        <p:nvSpPr>
          <p:cNvPr id="85" name="Google Shape;85;p79"/>
          <p:cNvSpPr txBox="1"/>
          <p:nvPr>
            <p:ph idx="3" type="subTitle"/>
          </p:nvPr>
        </p:nvSpPr>
        <p:spPr>
          <a:xfrm>
            <a:off x="3355575" y="1833888"/>
            <a:ext cx="2448600" cy="336257"/>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b="1" i="0" sz="1200">
                <a:solidFill>
                  <a:srgbClr val="FF3A00"/>
                </a:solidFill>
                <a:latin typeface="Verdana"/>
                <a:ea typeface="Verdana"/>
                <a:cs typeface="Verdana"/>
                <a:sym typeface="Verdana"/>
              </a:defRPr>
            </a:lvl1pPr>
            <a:lvl2pPr lvl="1" algn="l">
              <a:lnSpc>
                <a:spcPct val="100000"/>
              </a:lnSpc>
              <a:spcBef>
                <a:spcPts val="0"/>
              </a:spcBef>
              <a:spcAft>
                <a:spcPts val="0"/>
              </a:spcAft>
              <a:buSzPts val="1500"/>
              <a:buNone/>
              <a:defRPr b="1" sz="1400">
                <a:solidFill>
                  <a:srgbClr val="CC3F3A"/>
                </a:solidFill>
              </a:defRPr>
            </a:lvl2pPr>
            <a:lvl3pPr lvl="2" algn="l">
              <a:lnSpc>
                <a:spcPct val="100000"/>
              </a:lnSpc>
              <a:spcBef>
                <a:spcPts val="0"/>
              </a:spcBef>
              <a:spcAft>
                <a:spcPts val="0"/>
              </a:spcAft>
              <a:buSzPts val="1400"/>
              <a:buNone/>
              <a:defRPr b="1" sz="1400">
                <a:solidFill>
                  <a:srgbClr val="CC3F3A"/>
                </a:solidFill>
              </a:defRPr>
            </a:lvl3pPr>
            <a:lvl4pPr lvl="3" algn="l">
              <a:lnSpc>
                <a:spcPct val="100000"/>
              </a:lnSpc>
              <a:spcBef>
                <a:spcPts val="0"/>
              </a:spcBef>
              <a:spcAft>
                <a:spcPts val="0"/>
              </a:spcAft>
              <a:buSzPts val="1300"/>
              <a:buNone/>
              <a:defRPr b="1" sz="1400">
                <a:solidFill>
                  <a:srgbClr val="CC3F3A"/>
                </a:solidFill>
              </a:defRPr>
            </a:lvl4pPr>
            <a:lvl5pPr lvl="4" algn="l">
              <a:lnSpc>
                <a:spcPct val="100000"/>
              </a:lnSpc>
              <a:spcBef>
                <a:spcPts val="0"/>
              </a:spcBef>
              <a:spcAft>
                <a:spcPts val="0"/>
              </a:spcAft>
              <a:buSzPts val="1200"/>
              <a:buNone/>
              <a:defRPr b="1" sz="1400">
                <a:solidFill>
                  <a:srgbClr val="CC3F3A"/>
                </a:solidFill>
              </a:defRPr>
            </a:lvl5pPr>
            <a:lvl6pPr lvl="5" algn="l">
              <a:lnSpc>
                <a:spcPct val="100000"/>
              </a:lnSpc>
              <a:spcBef>
                <a:spcPts val="0"/>
              </a:spcBef>
              <a:spcAft>
                <a:spcPts val="0"/>
              </a:spcAft>
              <a:buSzPts val="1100"/>
              <a:buNone/>
              <a:defRPr b="1" sz="1400">
                <a:solidFill>
                  <a:srgbClr val="CC3F3A"/>
                </a:solidFill>
              </a:defRPr>
            </a:lvl6pPr>
            <a:lvl7pPr lvl="6" algn="l">
              <a:lnSpc>
                <a:spcPct val="100000"/>
              </a:lnSpc>
              <a:spcBef>
                <a:spcPts val="0"/>
              </a:spcBef>
              <a:spcAft>
                <a:spcPts val="0"/>
              </a:spcAft>
              <a:buSzPts val="1000"/>
              <a:buNone/>
              <a:defRPr b="1" sz="1400">
                <a:solidFill>
                  <a:srgbClr val="CC3F3A"/>
                </a:solidFill>
              </a:defRPr>
            </a:lvl7pPr>
            <a:lvl8pPr lvl="7" algn="l">
              <a:lnSpc>
                <a:spcPct val="100000"/>
              </a:lnSpc>
              <a:spcBef>
                <a:spcPts val="0"/>
              </a:spcBef>
              <a:spcAft>
                <a:spcPts val="0"/>
              </a:spcAft>
              <a:buSzPts val="1000"/>
              <a:buNone/>
              <a:defRPr b="1" sz="1400">
                <a:solidFill>
                  <a:srgbClr val="CC3F3A"/>
                </a:solidFill>
              </a:defRPr>
            </a:lvl8pPr>
            <a:lvl9pPr lvl="8" algn="l">
              <a:lnSpc>
                <a:spcPct val="100000"/>
              </a:lnSpc>
              <a:spcBef>
                <a:spcPts val="0"/>
              </a:spcBef>
              <a:spcAft>
                <a:spcPts val="0"/>
              </a:spcAft>
              <a:buSzPts val="1000"/>
              <a:buNone/>
              <a:defRPr b="1" sz="1400">
                <a:solidFill>
                  <a:srgbClr val="CC3F3A"/>
                </a:solidFill>
              </a:defRPr>
            </a:lvl9pPr>
          </a:lstStyle>
          <a:p/>
        </p:txBody>
      </p:sp>
      <p:sp>
        <p:nvSpPr>
          <p:cNvPr id="86" name="Google Shape;86;p79"/>
          <p:cNvSpPr txBox="1"/>
          <p:nvPr>
            <p:ph idx="4" type="subTitle"/>
          </p:nvPr>
        </p:nvSpPr>
        <p:spPr>
          <a:xfrm>
            <a:off x="3355577" y="2170145"/>
            <a:ext cx="2448600" cy="793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050">
                <a:solidFill>
                  <a:schemeClr val="dk1"/>
                </a:solidFill>
                <a:latin typeface="Verdana"/>
                <a:ea typeface="Verdana"/>
                <a:cs typeface="Verdana"/>
                <a:sym typeface="Verdana"/>
              </a:defRPr>
            </a:lvl1pPr>
            <a:lvl2pPr lvl="1" algn="l">
              <a:lnSpc>
                <a:spcPct val="100000"/>
              </a:lnSpc>
              <a:spcBef>
                <a:spcPts val="0"/>
              </a:spcBef>
              <a:spcAft>
                <a:spcPts val="0"/>
              </a:spcAft>
              <a:buSzPts val="1500"/>
              <a:buNone/>
              <a:defRPr sz="1200">
                <a:solidFill>
                  <a:srgbClr val="999999"/>
                </a:solidFill>
              </a:defRPr>
            </a:lvl2pPr>
            <a:lvl3pPr lvl="2" algn="l">
              <a:lnSpc>
                <a:spcPct val="100000"/>
              </a:lnSpc>
              <a:spcBef>
                <a:spcPts val="0"/>
              </a:spcBef>
              <a:spcAft>
                <a:spcPts val="0"/>
              </a:spcAft>
              <a:buSzPts val="1400"/>
              <a:buNone/>
              <a:defRPr sz="1200">
                <a:solidFill>
                  <a:srgbClr val="999999"/>
                </a:solidFill>
              </a:defRPr>
            </a:lvl3pPr>
            <a:lvl4pPr lvl="3" algn="l">
              <a:lnSpc>
                <a:spcPct val="100000"/>
              </a:lnSpc>
              <a:spcBef>
                <a:spcPts val="0"/>
              </a:spcBef>
              <a:spcAft>
                <a:spcPts val="0"/>
              </a:spcAft>
              <a:buSzPts val="1300"/>
              <a:buNone/>
              <a:defRPr sz="1200">
                <a:solidFill>
                  <a:srgbClr val="999999"/>
                </a:solidFill>
              </a:defRPr>
            </a:lvl4pPr>
            <a:lvl5pPr lvl="4" algn="l">
              <a:lnSpc>
                <a:spcPct val="100000"/>
              </a:lnSpc>
              <a:spcBef>
                <a:spcPts val="0"/>
              </a:spcBef>
              <a:spcAft>
                <a:spcPts val="0"/>
              </a:spcAft>
              <a:buSzPts val="1200"/>
              <a:buNone/>
              <a:defRPr sz="1200">
                <a:solidFill>
                  <a:srgbClr val="999999"/>
                </a:solidFill>
              </a:defRPr>
            </a:lvl5pPr>
            <a:lvl6pPr lvl="5" algn="l">
              <a:lnSpc>
                <a:spcPct val="100000"/>
              </a:lnSpc>
              <a:spcBef>
                <a:spcPts val="0"/>
              </a:spcBef>
              <a:spcAft>
                <a:spcPts val="0"/>
              </a:spcAft>
              <a:buSzPts val="1100"/>
              <a:buNone/>
              <a:defRPr sz="1200">
                <a:solidFill>
                  <a:srgbClr val="999999"/>
                </a:solidFill>
              </a:defRPr>
            </a:lvl6pPr>
            <a:lvl7pPr lvl="6" algn="l">
              <a:lnSpc>
                <a:spcPct val="100000"/>
              </a:lnSpc>
              <a:spcBef>
                <a:spcPts val="0"/>
              </a:spcBef>
              <a:spcAft>
                <a:spcPts val="0"/>
              </a:spcAft>
              <a:buSzPts val="1000"/>
              <a:buNone/>
              <a:defRPr sz="1200">
                <a:solidFill>
                  <a:srgbClr val="999999"/>
                </a:solidFill>
              </a:defRPr>
            </a:lvl7pPr>
            <a:lvl8pPr lvl="7" algn="l">
              <a:lnSpc>
                <a:spcPct val="100000"/>
              </a:lnSpc>
              <a:spcBef>
                <a:spcPts val="0"/>
              </a:spcBef>
              <a:spcAft>
                <a:spcPts val="0"/>
              </a:spcAft>
              <a:buSzPts val="1000"/>
              <a:buNone/>
              <a:defRPr sz="1200">
                <a:solidFill>
                  <a:srgbClr val="999999"/>
                </a:solidFill>
              </a:defRPr>
            </a:lvl8pPr>
            <a:lvl9pPr lvl="8" algn="l">
              <a:lnSpc>
                <a:spcPct val="100000"/>
              </a:lnSpc>
              <a:spcBef>
                <a:spcPts val="0"/>
              </a:spcBef>
              <a:spcAft>
                <a:spcPts val="0"/>
              </a:spcAft>
              <a:buSzPts val="1000"/>
              <a:buNone/>
              <a:defRPr sz="1200">
                <a:solidFill>
                  <a:srgbClr val="999999"/>
                </a:solidFill>
              </a:defRPr>
            </a:lvl9pPr>
          </a:lstStyle>
          <a:p/>
        </p:txBody>
      </p:sp>
      <p:sp>
        <p:nvSpPr>
          <p:cNvPr id="87" name="Google Shape;87;p79"/>
          <p:cNvSpPr txBox="1"/>
          <p:nvPr>
            <p:ph idx="5" type="subTitle"/>
          </p:nvPr>
        </p:nvSpPr>
        <p:spPr>
          <a:xfrm>
            <a:off x="6119761" y="1833888"/>
            <a:ext cx="2448600" cy="336257"/>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b="1" i="0" sz="1200">
                <a:solidFill>
                  <a:srgbClr val="FF3A00"/>
                </a:solidFill>
                <a:latin typeface="Verdana"/>
                <a:ea typeface="Verdana"/>
                <a:cs typeface="Verdana"/>
                <a:sym typeface="Verdana"/>
              </a:defRPr>
            </a:lvl1pPr>
            <a:lvl2pPr lvl="1" algn="l">
              <a:lnSpc>
                <a:spcPct val="100000"/>
              </a:lnSpc>
              <a:spcBef>
                <a:spcPts val="0"/>
              </a:spcBef>
              <a:spcAft>
                <a:spcPts val="0"/>
              </a:spcAft>
              <a:buSzPts val="1500"/>
              <a:buNone/>
              <a:defRPr b="1" sz="1400"/>
            </a:lvl2pPr>
            <a:lvl3pPr lvl="2" algn="l">
              <a:lnSpc>
                <a:spcPct val="100000"/>
              </a:lnSpc>
              <a:spcBef>
                <a:spcPts val="0"/>
              </a:spcBef>
              <a:spcAft>
                <a:spcPts val="0"/>
              </a:spcAft>
              <a:buSzPts val="1400"/>
              <a:buNone/>
              <a:defRPr b="1" sz="1400"/>
            </a:lvl3pPr>
            <a:lvl4pPr lvl="3" algn="l">
              <a:lnSpc>
                <a:spcPct val="100000"/>
              </a:lnSpc>
              <a:spcBef>
                <a:spcPts val="0"/>
              </a:spcBef>
              <a:spcAft>
                <a:spcPts val="0"/>
              </a:spcAft>
              <a:buSzPts val="1300"/>
              <a:buNone/>
              <a:defRPr b="1" sz="1400"/>
            </a:lvl4pPr>
            <a:lvl5pPr lvl="4" algn="l">
              <a:lnSpc>
                <a:spcPct val="100000"/>
              </a:lnSpc>
              <a:spcBef>
                <a:spcPts val="0"/>
              </a:spcBef>
              <a:spcAft>
                <a:spcPts val="0"/>
              </a:spcAft>
              <a:buSzPts val="1200"/>
              <a:buNone/>
              <a:defRPr b="1" sz="1400"/>
            </a:lvl5pPr>
            <a:lvl6pPr lvl="5" algn="l">
              <a:lnSpc>
                <a:spcPct val="100000"/>
              </a:lnSpc>
              <a:spcBef>
                <a:spcPts val="0"/>
              </a:spcBef>
              <a:spcAft>
                <a:spcPts val="0"/>
              </a:spcAft>
              <a:buSzPts val="1100"/>
              <a:buNone/>
              <a:defRPr b="1" sz="1400"/>
            </a:lvl6pPr>
            <a:lvl7pPr lvl="6" algn="l">
              <a:lnSpc>
                <a:spcPct val="100000"/>
              </a:lnSpc>
              <a:spcBef>
                <a:spcPts val="0"/>
              </a:spcBef>
              <a:spcAft>
                <a:spcPts val="0"/>
              </a:spcAft>
              <a:buSzPts val="1000"/>
              <a:buNone/>
              <a:defRPr b="1" sz="1400"/>
            </a:lvl7pPr>
            <a:lvl8pPr lvl="7" algn="l">
              <a:lnSpc>
                <a:spcPct val="100000"/>
              </a:lnSpc>
              <a:spcBef>
                <a:spcPts val="0"/>
              </a:spcBef>
              <a:spcAft>
                <a:spcPts val="0"/>
              </a:spcAft>
              <a:buSzPts val="1000"/>
              <a:buNone/>
              <a:defRPr b="1" sz="1400"/>
            </a:lvl8pPr>
            <a:lvl9pPr lvl="8" algn="l">
              <a:lnSpc>
                <a:spcPct val="100000"/>
              </a:lnSpc>
              <a:spcBef>
                <a:spcPts val="0"/>
              </a:spcBef>
              <a:spcAft>
                <a:spcPts val="0"/>
              </a:spcAft>
              <a:buSzPts val="1000"/>
              <a:buNone/>
              <a:defRPr b="1" sz="1400"/>
            </a:lvl9pPr>
          </a:lstStyle>
          <a:p/>
        </p:txBody>
      </p:sp>
      <p:sp>
        <p:nvSpPr>
          <p:cNvPr id="88" name="Google Shape;88;p79"/>
          <p:cNvSpPr txBox="1"/>
          <p:nvPr>
            <p:ph idx="6" type="subTitle"/>
          </p:nvPr>
        </p:nvSpPr>
        <p:spPr>
          <a:xfrm>
            <a:off x="6119756" y="2170145"/>
            <a:ext cx="2448600" cy="793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050">
                <a:solidFill>
                  <a:schemeClr val="dk1"/>
                </a:solidFill>
                <a:latin typeface="Verdana"/>
                <a:ea typeface="Verdana"/>
                <a:cs typeface="Verdana"/>
                <a:sym typeface="Verdana"/>
              </a:defRPr>
            </a:lvl1pPr>
            <a:lvl2pPr lvl="1" algn="l">
              <a:lnSpc>
                <a:spcPct val="100000"/>
              </a:lnSpc>
              <a:spcBef>
                <a:spcPts val="0"/>
              </a:spcBef>
              <a:spcAft>
                <a:spcPts val="0"/>
              </a:spcAft>
              <a:buSzPts val="1500"/>
              <a:buNone/>
              <a:defRPr sz="1200">
                <a:solidFill>
                  <a:srgbClr val="999999"/>
                </a:solidFill>
              </a:defRPr>
            </a:lvl2pPr>
            <a:lvl3pPr lvl="2" algn="l">
              <a:lnSpc>
                <a:spcPct val="100000"/>
              </a:lnSpc>
              <a:spcBef>
                <a:spcPts val="0"/>
              </a:spcBef>
              <a:spcAft>
                <a:spcPts val="0"/>
              </a:spcAft>
              <a:buSzPts val="1400"/>
              <a:buNone/>
              <a:defRPr sz="1200">
                <a:solidFill>
                  <a:srgbClr val="999999"/>
                </a:solidFill>
              </a:defRPr>
            </a:lvl3pPr>
            <a:lvl4pPr lvl="3" algn="l">
              <a:lnSpc>
                <a:spcPct val="100000"/>
              </a:lnSpc>
              <a:spcBef>
                <a:spcPts val="0"/>
              </a:spcBef>
              <a:spcAft>
                <a:spcPts val="0"/>
              </a:spcAft>
              <a:buSzPts val="1300"/>
              <a:buNone/>
              <a:defRPr sz="1200">
                <a:solidFill>
                  <a:srgbClr val="999999"/>
                </a:solidFill>
              </a:defRPr>
            </a:lvl4pPr>
            <a:lvl5pPr lvl="4" algn="l">
              <a:lnSpc>
                <a:spcPct val="100000"/>
              </a:lnSpc>
              <a:spcBef>
                <a:spcPts val="0"/>
              </a:spcBef>
              <a:spcAft>
                <a:spcPts val="0"/>
              </a:spcAft>
              <a:buSzPts val="1200"/>
              <a:buNone/>
              <a:defRPr sz="1200">
                <a:solidFill>
                  <a:srgbClr val="999999"/>
                </a:solidFill>
              </a:defRPr>
            </a:lvl5pPr>
            <a:lvl6pPr lvl="5" algn="l">
              <a:lnSpc>
                <a:spcPct val="100000"/>
              </a:lnSpc>
              <a:spcBef>
                <a:spcPts val="0"/>
              </a:spcBef>
              <a:spcAft>
                <a:spcPts val="0"/>
              </a:spcAft>
              <a:buSzPts val="1100"/>
              <a:buNone/>
              <a:defRPr sz="1200">
                <a:solidFill>
                  <a:srgbClr val="999999"/>
                </a:solidFill>
              </a:defRPr>
            </a:lvl6pPr>
            <a:lvl7pPr lvl="6" algn="l">
              <a:lnSpc>
                <a:spcPct val="100000"/>
              </a:lnSpc>
              <a:spcBef>
                <a:spcPts val="0"/>
              </a:spcBef>
              <a:spcAft>
                <a:spcPts val="0"/>
              </a:spcAft>
              <a:buSzPts val="1000"/>
              <a:buNone/>
              <a:defRPr sz="1200">
                <a:solidFill>
                  <a:srgbClr val="999999"/>
                </a:solidFill>
              </a:defRPr>
            </a:lvl7pPr>
            <a:lvl8pPr lvl="7" algn="l">
              <a:lnSpc>
                <a:spcPct val="100000"/>
              </a:lnSpc>
              <a:spcBef>
                <a:spcPts val="0"/>
              </a:spcBef>
              <a:spcAft>
                <a:spcPts val="0"/>
              </a:spcAft>
              <a:buSzPts val="1000"/>
              <a:buNone/>
              <a:defRPr sz="1200">
                <a:solidFill>
                  <a:srgbClr val="999999"/>
                </a:solidFill>
              </a:defRPr>
            </a:lvl8pPr>
            <a:lvl9pPr lvl="8" algn="l">
              <a:lnSpc>
                <a:spcPct val="100000"/>
              </a:lnSpc>
              <a:spcBef>
                <a:spcPts val="0"/>
              </a:spcBef>
              <a:spcAft>
                <a:spcPts val="0"/>
              </a:spcAft>
              <a:buSzPts val="1000"/>
              <a:buNone/>
              <a:defRPr sz="1200">
                <a:solidFill>
                  <a:srgbClr val="999999"/>
                </a:solidFill>
              </a:defRPr>
            </a:lvl9pPr>
          </a:lstStyle>
          <a:p/>
        </p:txBody>
      </p:sp>
      <p:sp>
        <p:nvSpPr>
          <p:cNvPr id="89" name="Google Shape;89;p79"/>
          <p:cNvSpPr txBox="1"/>
          <p:nvPr>
            <p:ph idx="7" type="subTitle"/>
          </p:nvPr>
        </p:nvSpPr>
        <p:spPr>
          <a:xfrm>
            <a:off x="575640" y="3144463"/>
            <a:ext cx="2448600" cy="336257"/>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b="1" i="0" sz="1200">
                <a:solidFill>
                  <a:srgbClr val="FF3A00"/>
                </a:solidFill>
                <a:latin typeface="Verdana"/>
                <a:ea typeface="Verdana"/>
                <a:cs typeface="Verdana"/>
                <a:sym typeface="Verdana"/>
              </a:defRPr>
            </a:lvl1pPr>
            <a:lvl2pPr lvl="1" algn="l">
              <a:lnSpc>
                <a:spcPct val="100000"/>
              </a:lnSpc>
              <a:spcBef>
                <a:spcPts val="0"/>
              </a:spcBef>
              <a:spcAft>
                <a:spcPts val="0"/>
              </a:spcAft>
              <a:buSzPts val="1500"/>
              <a:buNone/>
              <a:defRPr b="1" sz="1400">
                <a:solidFill>
                  <a:srgbClr val="CC3F3A"/>
                </a:solidFill>
              </a:defRPr>
            </a:lvl2pPr>
            <a:lvl3pPr lvl="2" algn="l">
              <a:lnSpc>
                <a:spcPct val="100000"/>
              </a:lnSpc>
              <a:spcBef>
                <a:spcPts val="0"/>
              </a:spcBef>
              <a:spcAft>
                <a:spcPts val="0"/>
              </a:spcAft>
              <a:buSzPts val="1400"/>
              <a:buNone/>
              <a:defRPr b="1" sz="1400">
                <a:solidFill>
                  <a:srgbClr val="CC3F3A"/>
                </a:solidFill>
              </a:defRPr>
            </a:lvl3pPr>
            <a:lvl4pPr lvl="3" algn="l">
              <a:lnSpc>
                <a:spcPct val="100000"/>
              </a:lnSpc>
              <a:spcBef>
                <a:spcPts val="0"/>
              </a:spcBef>
              <a:spcAft>
                <a:spcPts val="0"/>
              </a:spcAft>
              <a:buSzPts val="1300"/>
              <a:buNone/>
              <a:defRPr b="1" sz="1400">
                <a:solidFill>
                  <a:srgbClr val="CC3F3A"/>
                </a:solidFill>
              </a:defRPr>
            </a:lvl4pPr>
            <a:lvl5pPr lvl="4" algn="l">
              <a:lnSpc>
                <a:spcPct val="100000"/>
              </a:lnSpc>
              <a:spcBef>
                <a:spcPts val="0"/>
              </a:spcBef>
              <a:spcAft>
                <a:spcPts val="0"/>
              </a:spcAft>
              <a:buSzPts val="1200"/>
              <a:buNone/>
              <a:defRPr b="1" sz="1400">
                <a:solidFill>
                  <a:srgbClr val="CC3F3A"/>
                </a:solidFill>
              </a:defRPr>
            </a:lvl5pPr>
            <a:lvl6pPr lvl="5" algn="l">
              <a:lnSpc>
                <a:spcPct val="100000"/>
              </a:lnSpc>
              <a:spcBef>
                <a:spcPts val="0"/>
              </a:spcBef>
              <a:spcAft>
                <a:spcPts val="0"/>
              </a:spcAft>
              <a:buSzPts val="1100"/>
              <a:buNone/>
              <a:defRPr b="1" sz="1400">
                <a:solidFill>
                  <a:srgbClr val="CC3F3A"/>
                </a:solidFill>
              </a:defRPr>
            </a:lvl6pPr>
            <a:lvl7pPr lvl="6" algn="l">
              <a:lnSpc>
                <a:spcPct val="100000"/>
              </a:lnSpc>
              <a:spcBef>
                <a:spcPts val="0"/>
              </a:spcBef>
              <a:spcAft>
                <a:spcPts val="0"/>
              </a:spcAft>
              <a:buSzPts val="1000"/>
              <a:buNone/>
              <a:defRPr b="1" sz="1400">
                <a:solidFill>
                  <a:srgbClr val="CC3F3A"/>
                </a:solidFill>
              </a:defRPr>
            </a:lvl7pPr>
            <a:lvl8pPr lvl="7" algn="l">
              <a:lnSpc>
                <a:spcPct val="100000"/>
              </a:lnSpc>
              <a:spcBef>
                <a:spcPts val="0"/>
              </a:spcBef>
              <a:spcAft>
                <a:spcPts val="0"/>
              </a:spcAft>
              <a:buSzPts val="1000"/>
              <a:buNone/>
              <a:defRPr b="1" sz="1400">
                <a:solidFill>
                  <a:srgbClr val="CC3F3A"/>
                </a:solidFill>
              </a:defRPr>
            </a:lvl8pPr>
            <a:lvl9pPr lvl="8" algn="l">
              <a:lnSpc>
                <a:spcPct val="100000"/>
              </a:lnSpc>
              <a:spcBef>
                <a:spcPts val="0"/>
              </a:spcBef>
              <a:spcAft>
                <a:spcPts val="0"/>
              </a:spcAft>
              <a:buSzPts val="1000"/>
              <a:buNone/>
              <a:defRPr b="1" sz="1400">
                <a:solidFill>
                  <a:srgbClr val="CC3F3A"/>
                </a:solidFill>
              </a:defRPr>
            </a:lvl9pPr>
          </a:lstStyle>
          <a:p/>
        </p:txBody>
      </p:sp>
      <p:sp>
        <p:nvSpPr>
          <p:cNvPr id="90" name="Google Shape;90;p79"/>
          <p:cNvSpPr txBox="1"/>
          <p:nvPr>
            <p:ph idx="8" type="subTitle"/>
          </p:nvPr>
        </p:nvSpPr>
        <p:spPr>
          <a:xfrm>
            <a:off x="575650" y="3480720"/>
            <a:ext cx="2448600" cy="793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050">
                <a:solidFill>
                  <a:schemeClr val="dk1"/>
                </a:solidFill>
                <a:latin typeface="Verdana"/>
                <a:ea typeface="Verdana"/>
                <a:cs typeface="Verdana"/>
                <a:sym typeface="Verdana"/>
              </a:defRPr>
            </a:lvl1pPr>
            <a:lvl2pPr lvl="1" algn="l">
              <a:lnSpc>
                <a:spcPct val="100000"/>
              </a:lnSpc>
              <a:spcBef>
                <a:spcPts val="0"/>
              </a:spcBef>
              <a:spcAft>
                <a:spcPts val="0"/>
              </a:spcAft>
              <a:buSzPts val="1500"/>
              <a:buNone/>
              <a:defRPr sz="1200">
                <a:solidFill>
                  <a:srgbClr val="999999"/>
                </a:solidFill>
              </a:defRPr>
            </a:lvl2pPr>
            <a:lvl3pPr lvl="2" algn="l">
              <a:lnSpc>
                <a:spcPct val="100000"/>
              </a:lnSpc>
              <a:spcBef>
                <a:spcPts val="0"/>
              </a:spcBef>
              <a:spcAft>
                <a:spcPts val="0"/>
              </a:spcAft>
              <a:buSzPts val="1400"/>
              <a:buNone/>
              <a:defRPr sz="1200">
                <a:solidFill>
                  <a:srgbClr val="999999"/>
                </a:solidFill>
              </a:defRPr>
            </a:lvl3pPr>
            <a:lvl4pPr lvl="3" algn="l">
              <a:lnSpc>
                <a:spcPct val="100000"/>
              </a:lnSpc>
              <a:spcBef>
                <a:spcPts val="0"/>
              </a:spcBef>
              <a:spcAft>
                <a:spcPts val="0"/>
              </a:spcAft>
              <a:buSzPts val="1300"/>
              <a:buNone/>
              <a:defRPr sz="1200">
                <a:solidFill>
                  <a:srgbClr val="999999"/>
                </a:solidFill>
              </a:defRPr>
            </a:lvl4pPr>
            <a:lvl5pPr lvl="4" algn="l">
              <a:lnSpc>
                <a:spcPct val="100000"/>
              </a:lnSpc>
              <a:spcBef>
                <a:spcPts val="0"/>
              </a:spcBef>
              <a:spcAft>
                <a:spcPts val="0"/>
              </a:spcAft>
              <a:buSzPts val="1200"/>
              <a:buNone/>
              <a:defRPr sz="1200">
                <a:solidFill>
                  <a:srgbClr val="999999"/>
                </a:solidFill>
              </a:defRPr>
            </a:lvl5pPr>
            <a:lvl6pPr lvl="5" algn="l">
              <a:lnSpc>
                <a:spcPct val="100000"/>
              </a:lnSpc>
              <a:spcBef>
                <a:spcPts val="0"/>
              </a:spcBef>
              <a:spcAft>
                <a:spcPts val="0"/>
              </a:spcAft>
              <a:buSzPts val="1100"/>
              <a:buNone/>
              <a:defRPr sz="1200">
                <a:solidFill>
                  <a:srgbClr val="999999"/>
                </a:solidFill>
              </a:defRPr>
            </a:lvl6pPr>
            <a:lvl7pPr lvl="6" algn="l">
              <a:lnSpc>
                <a:spcPct val="100000"/>
              </a:lnSpc>
              <a:spcBef>
                <a:spcPts val="0"/>
              </a:spcBef>
              <a:spcAft>
                <a:spcPts val="0"/>
              </a:spcAft>
              <a:buSzPts val="1000"/>
              <a:buNone/>
              <a:defRPr sz="1200">
                <a:solidFill>
                  <a:srgbClr val="999999"/>
                </a:solidFill>
              </a:defRPr>
            </a:lvl7pPr>
            <a:lvl8pPr lvl="7" algn="l">
              <a:lnSpc>
                <a:spcPct val="100000"/>
              </a:lnSpc>
              <a:spcBef>
                <a:spcPts val="0"/>
              </a:spcBef>
              <a:spcAft>
                <a:spcPts val="0"/>
              </a:spcAft>
              <a:buSzPts val="1000"/>
              <a:buNone/>
              <a:defRPr sz="1200">
                <a:solidFill>
                  <a:srgbClr val="999999"/>
                </a:solidFill>
              </a:defRPr>
            </a:lvl8pPr>
            <a:lvl9pPr lvl="8" algn="l">
              <a:lnSpc>
                <a:spcPct val="100000"/>
              </a:lnSpc>
              <a:spcBef>
                <a:spcPts val="0"/>
              </a:spcBef>
              <a:spcAft>
                <a:spcPts val="0"/>
              </a:spcAft>
              <a:buSzPts val="1000"/>
              <a:buNone/>
              <a:defRPr sz="1200">
                <a:solidFill>
                  <a:srgbClr val="999999"/>
                </a:solidFill>
              </a:defRPr>
            </a:lvl9pPr>
          </a:lstStyle>
          <a:p/>
        </p:txBody>
      </p:sp>
      <p:sp>
        <p:nvSpPr>
          <p:cNvPr id="91" name="Google Shape;91;p79"/>
          <p:cNvSpPr txBox="1"/>
          <p:nvPr>
            <p:ph idx="9" type="subTitle"/>
          </p:nvPr>
        </p:nvSpPr>
        <p:spPr>
          <a:xfrm>
            <a:off x="3355575" y="3144463"/>
            <a:ext cx="2448600" cy="336257"/>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b="1" i="0" sz="1200">
                <a:solidFill>
                  <a:srgbClr val="FF3A00"/>
                </a:solidFill>
                <a:latin typeface="Verdana"/>
                <a:ea typeface="Verdana"/>
                <a:cs typeface="Verdana"/>
                <a:sym typeface="Verdana"/>
              </a:defRPr>
            </a:lvl1pPr>
            <a:lvl2pPr lvl="1" algn="l">
              <a:lnSpc>
                <a:spcPct val="100000"/>
              </a:lnSpc>
              <a:spcBef>
                <a:spcPts val="0"/>
              </a:spcBef>
              <a:spcAft>
                <a:spcPts val="0"/>
              </a:spcAft>
              <a:buSzPts val="1500"/>
              <a:buNone/>
              <a:defRPr b="1" sz="1400"/>
            </a:lvl2pPr>
            <a:lvl3pPr lvl="2" algn="l">
              <a:lnSpc>
                <a:spcPct val="100000"/>
              </a:lnSpc>
              <a:spcBef>
                <a:spcPts val="0"/>
              </a:spcBef>
              <a:spcAft>
                <a:spcPts val="0"/>
              </a:spcAft>
              <a:buSzPts val="1400"/>
              <a:buNone/>
              <a:defRPr b="1" sz="1400"/>
            </a:lvl3pPr>
            <a:lvl4pPr lvl="3" algn="l">
              <a:lnSpc>
                <a:spcPct val="100000"/>
              </a:lnSpc>
              <a:spcBef>
                <a:spcPts val="0"/>
              </a:spcBef>
              <a:spcAft>
                <a:spcPts val="0"/>
              </a:spcAft>
              <a:buSzPts val="1300"/>
              <a:buNone/>
              <a:defRPr b="1" sz="1400"/>
            </a:lvl4pPr>
            <a:lvl5pPr lvl="4" algn="l">
              <a:lnSpc>
                <a:spcPct val="100000"/>
              </a:lnSpc>
              <a:spcBef>
                <a:spcPts val="0"/>
              </a:spcBef>
              <a:spcAft>
                <a:spcPts val="0"/>
              </a:spcAft>
              <a:buSzPts val="1200"/>
              <a:buNone/>
              <a:defRPr b="1" sz="1400"/>
            </a:lvl5pPr>
            <a:lvl6pPr lvl="5" algn="l">
              <a:lnSpc>
                <a:spcPct val="100000"/>
              </a:lnSpc>
              <a:spcBef>
                <a:spcPts val="0"/>
              </a:spcBef>
              <a:spcAft>
                <a:spcPts val="0"/>
              </a:spcAft>
              <a:buSzPts val="1100"/>
              <a:buNone/>
              <a:defRPr b="1" sz="1400"/>
            </a:lvl6pPr>
            <a:lvl7pPr lvl="6" algn="l">
              <a:lnSpc>
                <a:spcPct val="100000"/>
              </a:lnSpc>
              <a:spcBef>
                <a:spcPts val="0"/>
              </a:spcBef>
              <a:spcAft>
                <a:spcPts val="0"/>
              </a:spcAft>
              <a:buSzPts val="1000"/>
              <a:buNone/>
              <a:defRPr b="1" sz="1400"/>
            </a:lvl7pPr>
            <a:lvl8pPr lvl="7" algn="l">
              <a:lnSpc>
                <a:spcPct val="100000"/>
              </a:lnSpc>
              <a:spcBef>
                <a:spcPts val="0"/>
              </a:spcBef>
              <a:spcAft>
                <a:spcPts val="0"/>
              </a:spcAft>
              <a:buSzPts val="1000"/>
              <a:buNone/>
              <a:defRPr b="1" sz="1400"/>
            </a:lvl8pPr>
            <a:lvl9pPr lvl="8" algn="l">
              <a:lnSpc>
                <a:spcPct val="100000"/>
              </a:lnSpc>
              <a:spcBef>
                <a:spcPts val="0"/>
              </a:spcBef>
              <a:spcAft>
                <a:spcPts val="0"/>
              </a:spcAft>
              <a:buSzPts val="1000"/>
              <a:buNone/>
              <a:defRPr b="1" sz="1400"/>
            </a:lvl9pPr>
          </a:lstStyle>
          <a:p/>
        </p:txBody>
      </p:sp>
      <p:sp>
        <p:nvSpPr>
          <p:cNvPr id="92" name="Google Shape;92;p79"/>
          <p:cNvSpPr txBox="1"/>
          <p:nvPr>
            <p:ph idx="13" type="subTitle"/>
          </p:nvPr>
        </p:nvSpPr>
        <p:spPr>
          <a:xfrm>
            <a:off x="3355577" y="3480720"/>
            <a:ext cx="2448600" cy="793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050">
                <a:solidFill>
                  <a:schemeClr val="dk1"/>
                </a:solidFill>
                <a:latin typeface="Verdana"/>
                <a:ea typeface="Verdana"/>
                <a:cs typeface="Verdana"/>
                <a:sym typeface="Verdana"/>
              </a:defRPr>
            </a:lvl1pPr>
            <a:lvl2pPr lvl="1" algn="l">
              <a:lnSpc>
                <a:spcPct val="100000"/>
              </a:lnSpc>
              <a:spcBef>
                <a:spcPts val="0"/>
              </a:spcBef>
              <a:spcAft>
                <a:spcPts val="0"/>
              </a:spcAft>
              <a:buSzPts val="1500"/>
              <a:buNone/>
              <a:defRPr sz="1200">
                <a:solidFill>
                  <a:srgbClr val="999999"/>
                </a:solidFill>
              </a:defRPr>
            </a:lvl2pPr>
            <a:lvl3pPr lvl="2" algn="l">
              <a:lnSpc>
                <a:spcPct val="100000"/>
              </a:lnSpc>
              <a:spcBef>
                <a:spcPts val="0"/>
              </a:spcBef>
              <a:spcAft>
                <a:spcPts val="0"/>
              </a:spcAft>
              <a:buSzPts val="1400"/>
              <a:buNone/>
              <a:defRPr sz="1200">
                <a:solidFill>
                  <a:srgbClr val="999999"/>
                </a:solidFill>
              </a:defRPr>
            </a:lvl3pPr>
            <a:lvl4pPr lvl="3" algn="l">
              <a:lnSpc>
                <a:spcPct val="100000"/>
              </a:lnSpc>
              <a:spcBef>
                <a:spcPts val="0"/>
              </a:spcBef>
              <a:spcAft>
                <a:spcPts val="0"/>
              </a:spcAft>
              <a:buSzPts val="1300"/>
              <a:buNone/>
              <a:defRPr sz="1200">
                <a:solidFill>
                  <a:srgbClr val="999999"/>
                </a:solidFill>
              </a:defRPr>
            </a:lvl4pPr>
            <a:lvl5pPr lvl="4" algn="l">
              <a:lnSpc>
                <a:spcPct val="100000"/>
              </a:lnSpc>
              <a:spcBef>
                <a:spcPts val="0"/>
              </a:spcBef>
              <a:spcAft>
                <a:spcPts val="0"/>
              </a:spcAft>
              <a:buSzPts val="1200"/>
              <a:buNone/>
              <a:defRPr sz="1200">
                <a:solidFill>
                  <a:srgbClr val="999999"/>
                </a:solidFill>
              </a:defRPr>
            </a:lvl5pPr>
            <a:lvl6pPr lvl="5" algn="l">
              <a:lnSpc>
                <a:spcPct val="100000"/>
              </a:lnSpc>
              <a:spcBef>
                <a:spcPts val="0"/>
              </a:spcBef>
              <a:spcAft>
                <a:spcPts val="0"/>
              </a:spcAft>
              <a:buSzPts val="1100"/>
              <a:buNone/>
              <a:defRPr sz="1200">
                <a:solidFill>
                  <a:srgbClr val="999999"/>
                </a:solidFill>
              </a:defRPr>
            </a:lvl6pPr>
            <a:lvl7pPr lvl="6" algn="l">
              <a:lnSpc>
                <a:spcPct val="100000"/>
              </a:lnSpc>
              <a:spcBef>
                <a:spcPts val="0"/>
              </a:spcBef>
              <a:spcAft>
                <a:spcPts val="0"/>
              </a:spcAft>
              <a:buSzPts val="1000"/>
              <a:buNone/>
              <a:defRPr sz="1200">
                <a:solidFill>
                  <a:srgbClr val="999999"/>
                </a:solidFill>
              </a:defRPr>
            </a:lvl7pPr>
            <a:lvl8pPr lvl="7" algn="l">
              <a:lnSpc>
                <a:spcPct val="100000"/>
              </a:lnSpc>
              <a:spcBef>
                <a:spcPts val="0"/>
              </a:spcBef>
              <a:spcAft>
                <a:spcPts val="0"/>
              </a:spcAft>
              <a:buSzPts val="1000"/>
              <a:buNone/>
              <a:defRPr sz="1200">
                <a:solidFill>
                  <a:srgbClr val="999999"/>
                </a:solidFill>
              </a:defRPr>
            </a:lvl8pPr>
            <a:lvl9pPr lvl="8" algn="l">
              <a:lnSpc>
                <a:spcPct val="100000"/>
              </a:lnSpc>
              <a:spcBef>
                <a:spcPts val="0"/>
              </a:spcBef>
              <a:spcAft>
                <a:spcPts val="0"/>
              </a:spcAft>
              <a:buSzPts val="1000"/>
              <a:buNone/>
              <a:defRPr sz="1200">
                <a:solidFill>
                  <a:srgbClr val="999999"/>
                </a:solidFill>
              </a:defRPr>
            </a:lvl9pPr>
          </a:lstStyle>
          <a:p/>
        </p:txBody>
      </p:sp>
      <p:sp>
        <p:nvSpPr>
          <p:cNvPr id="93" name="Google Shape;93;p79"/>
          <p:cNvSpPr txBox="1"/>
          <p:nvPr>
            <p:ph idx="14" type="subTitle"/>
          </p:nvPr>
        </p:nvSpPr>
        <p:spPr>
          <a:xfrm>
            <a:off x="6119761" y="3144463"/>
            <a:ext cx="2448600" cy="336257"/>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b="1" i="0" sz="1200">
                <a:solidFill>
                  <a:srgbClr val="FF3A00"/>
                </a:solidFill>
                <a:latin typeface="Verdana"/>
                <a:ea typeface="Verdana"/>
                <a:cs typeface="Verdana"/>
                <a:sym typeface="Verdana"/>
              </a:defRPr>
            </a:lvl1pPr>
            <a:lvl2pPr lvl="1" algn="l">
              <a:lnSpc>
                <a:spcPct val="100000"/>
              </a:lnSpc>
              <a:spcBef>
                <a:spcPts val="0"/>
              </a:spcBef>
              <a:spcAft>
                <a:spcPts val="0"/>
              </a:spcAft>
              <a:buSzPts val="1500"/>
              <a:buNone/>
              <a:defRPr b="1" sz="1400">
                <a:solidFill>
                  <a:srgbClr val="CC3F3A"/>
                </a:solidFill>
              </a:defRPr>
            </a:lvl2pPr>
            <a:lvl3pPr lvl="2" algn="l">
              <a:lnSpc>
                <a:spcPct val="100000"/>
              </a:lnSpc>
              <a:spcBef>
                <a:spcPts val="0"/>
              </a:spcBef>
              <a:spcAft>
                <a:spcPts val="0"/>
              </a:spcAft>
              <a:buSzPts val="1400"/>
              <a:buNone/>
              <a:defRPr b="1" sz="1400">
                <a:solidFill>
                  <a:srgbClr val="CC3F3A"/>
                </a:solidFill>
              </a:defRPr>
            </a:lvl3pPr>
            <a:lvl4pPr lvl="3" algn="l">
              <a:lnSpc>
                <a:spcPct val="100000"/>
              </a:lnSpc>
              <a:spcBef>
                <a:spcPts val="0"/>
              </a:spcBef>
              <a:spcAft>
                <a:spcPts val="0"/>
              </a:spcAft>
              <a:buSzPts val="1300"/>
              <a:buNone/>
              <a:defRPr b="1" sz="1400">
                <a:solidFill>
                  <a:srgbClr val="CC3F3A"/>
                </a:solidFill>
              </a:defRPr>
            </a:lvl4pPr>
            <a:lvl5pPr lvl="4" algn="l">
              <a:lnSpc>
                <a:spcPct val="100000"/>
              </a:lnSpc>
              <a:spcBef>
                <a:spcPts val="0"/>
              </a:spcBef>
              <a:spcAft>
                <a:spcPts val="0"/>
              </a:spcAft>
              <a:buSzPts val="1200"/>
              <a:buNone/>
              <a:defRPr b="1" sz="1400">
                <a:solidFill>
                  <a:srgbClr val="CC3F3A"/>
                </a:solidFill>
              </a:defRPr>
            </a:lvl5pPr>
            <a:lvl6pPr lvl="5" algn="l">
              <a:lnSpc>
                <a:spcPct val="100000"/>
              </a:lnSpc>
              <a:spcBef>
                <a:spcPts val="0"/>
              </a:spcBef>
              <a:spcAft>
                <a:spcPts val="0"/>
              </a:spcAft>
              <a:buSzPts val="1100"/>
              <a:buNone/>
              <a:defRPr b="1" sz="1400">
                <a:solidFill>
                  <a:srgbClr val="CC3F3A"/>
                </a:solidFill>
              </a:defRPr>
            </a:lvl6pPr>
            <a:lvl7pPr lvl="6" algn="l">
              <a:lnSpc>
                <a:spcPct val="100000"/>
              </a:lnSpc>
              <a:spcBef>
                <a:spcPts val="0"/>
              </a:spcBef>
              <a:spcAft>
                <a:spcPts val="0"/>
              </a:spcAft>
              <a:buSzPts val="1000"/>
              <a:buNone/>
              <a:defRPr b="1" sz="1400">
                <a:solidFill>
                  <a:srgbClr val="CC3F3A"/>
                </a:solidFill>
              </a:defRPr>
            </a:lvl7pPr>
            <a:lvl8pPr lvl="7" algn="l">
              <a:lnSpc>
                <a:spcPct val="100000"/>
              </a:lnSpc>
              <a:spcBef>
                <a:spcPts val="0"/>
              </a:spcBef>
              <a:spcAft>
                <a:spcPts val="0"/>
              </a:spcAft>
              <a:buSzPts val="1000"/>
              <a:buNone/>
              <a:defRPr b="1" sz="1400">
                <a:solidFill>
                  <a:srgbClr val="CC3F3A"/>
                </a:solidFill>
              </a:defRPr>
            </a:lvl8pPr>
            <a:lvl9pPr lvl="8" algn="l">
              <a:lnSpc>
                <a:spcPct val="100000"/>
              </a:lnSpc>
              <a:spcBef>
                <a:spcPts val="0"/>
              </a:spcBef>
              <a:spcAft>
                <a:spcPts val="0"/>
              </a:spcAft>
              <a:buSzPts val="1000"/>
              <a:buNone/>
              <a:defRPr b="1" sz="1400">
                <a:solidFill>
                  <a:srgbClr val="CC3F3A"/>
                </a:solidFill>
              </a:defRPr>
            </a:lvl9pPr>
          </a:lstStyle>
          <a:p/>
        </p:txBody>
      </p:sp>
      <p:sp>
        <p:nvSpPr>
          <p:cNvPr id="94" name="Google Shape;94;p79"/>
          <p:cNvSpPr txBox="1"/>
          <p:nvPr>
            <p:ph idx="15" type="subTitle"/>
          </p:nvPr>
        </p:nvSpPr>
        <p:spPr>
          <a:xfrm>
            <a:off x="6119756" y="3480720"/>
            <a:ext cx="2448600" cy="793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050">
                <a:solidFill>
                  <a:schemeClr val="dk1"/>
                </a:solidFill>
                <a:latin typeface="Verdana"/>
                <a:ea typeface="Verdana"/>
                <a:cs typeface="Verdana"/>
                <a:sym typeface="Verdana"/>
              </a:defRPr>
            </a:lvl1pPr>
            <a:lvl2pPr lvl="1" algn="l">
              <a:lnSpc>
                <a:spcPct val="100000"/>
              </a:lnSpc>
              <a:spcBef>
                <a:spcPts val="0"/>
              </a:spcBef>
              <a:spcAft>
                <a:spcPts val="0"/>
              </a:spcAft>
              <a:buSzPts val="1500"/>
              <a:buNone/>
              <a:defRPr sz="1200">
                <a:solidFill>
                  <a:srgbClr val="999999"/>
                </a:solidFill>
              </a:defRPr>
            </a:lvl2pPr>
            <a:lvl3pPr lvl="2" algn="l">
              <a:lnSpc>
                <a:spcPct val="100000"/>
              </a:lnSpc>
              <a:spcBef>
                <a:spcPts val="0"/>
              </a:spcBef>
              <a:spcAft>
                <a:spcPts val="0"/>
              </a:spcAft>
              <a:buSzPts val="1400"/>
              <a:buNone/>
              <a:defRPr sz="1200">
                <a:solidFill>
                  <a:srgbClr val="999999"/>
                </a:solidFill>
              </a:defRPr>
            </a:lvl3pPr>
            <a:lvl4pPr lvl="3" algn="l">
              <a:lnSpc>
                <a:spcPct val="100000"/>
              </a:lnSpc>
              <a:spcBef>
                <a:spcPts val="0"/>
              </a:spcBef>
              <a:spcAft>
                <a:spcPts val="0"/>
              </a:spcAft>
              <a:buSzPts val="1300"/>
              <a:buNone/>
              <a:defRPr sz="1200">
                <a:solidFill>
                  <a:srgbClr val="999999"/>
                </a:solidFill>
              </a:defRPr>
            </a:lvl4pPr>
            <a:lvl5pPr lvl="4" algn="l">
              <a:lnSpc>
                <a:spcPct val="100000"/>
              </a:lnSpc>
              <a:spcBef>
                <a:spcPts val="0"/>
              </a:spcBef>
              <a:spcAft>
                <a:spcPts val="0"/>
              </a:spcAft>
              <a:buSzPts val="1200"/>
              <a:buNone/>
              <a:defRPr sz="1200">
                <a:solidFill>
                  <a:srgbClr val="999999"/>
                </a:solidFill>
              </a:defRPr>
            </a:lvl5pPr>
            <a:lvl6pPr lvl="5" algn="l">
              <a:lnSpc>
                <a:spcPct val="100000"/>
              </a:lnSpc>
              <a:spcBef>
                <a:spcPts val="0"/>
              </a:spcBef>
              <a:spcAft>
                <a:spcPts val="0"/>
              </a:spcAft>
              <a:buSzPts val="1100"/>
              <a:buNone/>
              <a:defRPr sz="1200">
                <a:solidFill>
                  <a:srgbClr val="999999"/>
                </a:solidFill>
              </a:defRPr>
            </a:lvl6pPr>
            <a:lvl7pPr lvl="6" algn="l">
              <a:lnSpc>
                <a:spcPct val="100000"/>
              </a:lnSpc>
              <a:spcBef>
                <a:spcPts val="0"/>
              </a:spcBef>
              <a:spcAft>
                <a:spcPts val="0"/>
              </a:spcAft>
              <a:buSzPts val="1000"/>
              <a:buNone/>
              <a:defRPr sz="1200">
                <a:solidFill>
                  <a:srgbClr val="999999"/>
                </a:solidFill>
              </a:defRPr>
            </a:lvl7pPr>
            <a:lvl8pPr lvl="7" algn="l">
              <a:lnSpc>
                <a:spcPct val="100000"/>
              </a:lnSpc>
              <a:spcBef>
                <a:spcPts val="0"/>
              </a:spcBef>
              <a:spcAft>
                <a:spcPts val="0"/>
              </a:spcAft>
              <a:buSzPts val="1000"/>
              <a:buNone/>
              <a:defRPr sz="1200">
                <a:solidFill>
                  <a:srgbClr val="999999"/>
                </a:solidFill>
              </a:defRPr>
            </a:lvl8pPr>
            <a:lvl9pPr lvl="8" algn="l">
              <a:lnSpc>
                <a:spcPct val="100000"/>
              </a:lnSpc>
              <a:spcBef>
                <a:spcPts val="0"/>
              </a:spcBef>
              <a:spcAft>
                <a:spcPts val="0"/>
              </a:spcAft>
              <a:buSzPts val="1000"/>
              <a:buNone/>
              <a:defRPr sz="1200">
                <a:solidFill>
                  <a:srgbClr val="999999"/>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BLANK_2">
    <p:spTree>
      <p:nvGrpSpPr>
        <p:cNvPr id="95" name="Shape 95"/>
        <p:cNvGrpSpPr/>
        <p:nvPr/>
      </p:nvGrpSpPr>
      <p:grpSpPr>
        <a:xfrm>
          <a:off x="0" y="0"/>
          <a:ext cx="0" cy="0"/>
          <a:chOff x="0" y="0"/>
          <a:chExt cx="0" cy="0"/>
        </a:xfrm>
      </p:grpSpPr>
      <p:sp>
        <p:nvSpPr>
          <p:cNvPr id="96" name="Google Shape;96;p80"/>
          <p:cNvSpPr/>
          <p:nvPr/>
        </p:nvSpPr>
        <p:spPr>
          <a:xfrm>
            <a:off x="5305775" y="415603"/>
            <a:ext cx="3451800" cy="4348596"/>
          </a:xfrm>
          <a:prstGeom prst="rect">
            <a:avLst/>
          </a:pr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80"/>
          <p:cNvSpPr txBox="1"/>
          <p:nvPr>
            <p:ph type="ctrTitle"/>
          </p:nvPr>
        </p:nvSpPr>
        <p:spPr>
          <a:xfrm>
            <a:off x="5739850" y="764829"/>
            <a:ext cx="2598600" cy="855541"/>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2400"/>
              <a:buNone/>
              <a:defRPr b="1" i="0" sz="2000">
                <a:solidFill>
                  <a:srgbClr val="FFFFFF"/>
                </a:solidFill>
                <a:latin typeface="Verdana"/>
                <a:ea typeface="Verdana"/>
                <a:cs typeface="Verdana"/>
                <a:sym typeface="Verdana"/>
              </a:defRPr>
            </a:lvl1pPr>
            <a:lvl2pPr lvl="1" algn="ctr">
              <a:lnSpc>
                <a:spcPct val="100000"/>
              </a:lnSpc>
              <a:spcBef>
                <a:spcPts val="0"/>
              </a:spcBef>
              <a:spcAft>
                <a:spcPts val="0"/>
              </a:spcAft>
              <a:buClr>
                <a:srgbClr val="FFFFFF"/>
              </a:buClr>
              <a:buSzPts val="5200"/>
              <a:buNone/>
              <a:defRPr sz="5200">
                <a:solidFill>
                  <a:srgbClr val="FFFFFF"/>
                </a:solidFill>
              </a:defRPr>
            </a:lvl2pPr>
            <a:lvl3pPr lvl="2" algn="ctr">
              <a:lnSpc>
                <a:spcPct val="100000"/>
              </a:lnSpc>
              <a:spcBef>
                <a:spcPts val="0"/>
              </a:spcBef>
              <a:spcAft>
                <a:spcPts val="0"/>
              </a:spcAft>
              <a:buClr>
                <a:srgbClr val="FFFFFF"/>
              </a:buClr>
              <a:buSzPts val="5200"/>
              <a:buNone/>
              <a:defRPr sz="5200">
                <a:solidFill>
                  <a:srgbClr val="FFFFFF"/>
                </a:solidFill>
              </a:defRPr>
            </a:lvl3pPr>
            <a:lvl4pPr lvl="3" algn="ctr">
              <a:lnSpc>
                <a:spcPct val="100000"/>
              </a:lnSpc>
              <a:spcBef>
                <a:spcPts val="0"/>
              </a:spcBef>
              <a:spcAft>
                <a:spcPts val="0"/>
              </a:spcAft>
              <a:buClr>
                <a:srgbClr val="FFFFFF"/>
              </a:buClr>
              <a:buSzPts val="5200"/>
              <a:buNone/>
              <a:defRPr sz="5200">
                <a:solidFill>
                  <a:srgbClr val="FFFFFF"/>
                </a:solidFill>
              </a:defRPr>
            </a:lvl4pPr>
            <a:lvl5pPr lvl="4" algn="ctr">
              <a:lnSpc>
                <a:spcPct val="100000"/>
              </a:lnSpc>
              <a:spcBef>
                <a:spcPts val="0"/>
              </a:spcBef>
              <a:spcAft>
                <a:spcPts val="0"/>
              </a:spcAft>
              <a:buClr>
                <a:srgbClr val="FFFFFF"/>
              </a:buClr>
              <a:buSzPts val="5200"/>
              <a:buNone/>
              <a:defRPr sz="5200">
                <a:solidFill>
                  <a:srgbClr val="FFFFFF"/>
                </a:solidFill>
              </a:defRPr>
            </a:lvl5pPr>
            <a:lvl6pPr lvl="5" algn="ctr">
              <a:lnSpc>
                <a:spcPct val="100000"/>
              </a:lnSpc>
              <a:spcBef>
                <a:spcPts val="0"/>
              </a:spcBef>
              <a:spcAft>
                <a:spcPts val="0"/>
              </a:spcAft>
              <a:buClr>
                <a:srgbClr val="FFFFFF"/>
              </a:buClr>
              <a:buSzPts val="5200"/>
              <a:buNone/>
              <a:defRPr sz="5200">
                <a:solidFill>
                  <a:srgbClr val="FFFFFF"/>
                </a:solidFill>
              </a:defRPr>
            </a:lvl6pPr>
            <a:lvl7pPr lvl="6" algn="ctr">
              <a:lnSpc>
                <a:spcPct val="100000"/>
              </a:lnSpc>
              <a:spcBef>
                <a:spcPts val="0"/>
              </a:spcBef>
              <a:spcAft>
                <a:spcPts val="0"/>
              </a:spcAft>
              <a:buClr>
                <a:srgbClr val="FFFFFF"/>
              </a:buClr>
              <a:buSzPts val="5200"/>
              <a:buNone/>
              <a:defRPr sz="5200">
                <a:solidFill>
                  <a:srgbClr val="FFFFFF"/>
                </a:solidFill>
              </a:defRPr>
            </a:lvl7pPr>
            <a:lvl8pPr lvl="7" algn="ctr">
              <a:lnSpc>
                <a:spcPct val="100000"/>
              </a:lnSpc>
              <a:spcBef>
                <a:spcPts val="0"/>
              </a:spcBef>
              <a:spcAft>
                <a:spcPts val="0"/>
              </a:spcAft>
              <a:buClr>
                <a:srgbClr val="FFFFFF"/>
              </a:buClr>
              <a:buSzPts val="5200"/>
              <a:buNone/>
              <a:defRPr sz="5200">
                <a:solidFill>
                  <a:srgbClr val="FFFFFF"/>
                </a:solidFill>
              </a:defRPr>
            </a:lvl8pPr>
            <a:lvl9pPr lvl="8" algn="ctr">
              <a:lnSpc>
                <a:spcPct val="100000"/>
              </a:lnSpc>
              <a:spcBef>
                <a:spcPts val="0"/>
              </a:spcBef>
              <a:spcAft>
                <a:spcPts val="0"/>
              </a:spcAft>
              <a:buClr>
                <a:srgbClr val="FFFFFF"/>
              </a:buClr>
              <a:buSzPts val="5200"/>
              <a:buNone/>
              <a:defRPr sz="5200">
                <a:solidFill>
                  <a:srgbClr val="FFFFFF"/>
                </a:solidFill>
              </a:defRPr>
            </a:lvl9pPr>
          </a:lstStyle>
          <a:p/>
        </p:txBody>
      </p:sp>
      <p:pic>
        <p:nvPicPr>
          <p:cNvPr id="98" name="Google Shape;98;p80"/>
          <p:cNvPicPr preferRelativeResize="0"/>
          <p:nvPr/>
        </p:nvPicPr>
        <p:blipFill rotWithShape="1">
          <a:blip r:embed="rId2">
            <a:alphaModFix/>
          </a:blip>
          <a:srcRect b="0" l="0" r="0" t="0"/>
          <a:stretch/>
        </p:blipFill>
        <p:spPr>
          <a:xfrm flipH="1" rot="10800000">
            <a:off x="8805448" y="111858"/>
            <a:ext cx="225909" cy="22590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slide with big number">
  <p:cSld name="BIG_NUMBER">
    <p:bg>
      <p:bgPr>
        <a:solidFill>
          <a:srgbClr val="FF3A00"/>
        </a:solidFill>
      </p:bgPr>
    </p:bg>
    <p:spTree>
      <p:nvGrpSpPr>
        <p:cNvPr id="99" name="Shape 99"/>
        <p:cNvGrpSpPr/>
        <p:nvPr/>
      </p:nvGrpSpPr>
      <p:grpSpPr>
        <a:xfrm>
          <a:off x="0" y="0"/>
          <a:ext cx="0" cy="0"/>
          <a:chOff x="0" y="0"/>
          <a:chExt cx="0" cy="0"/>
        </a:xfrm>
      </p:grpSpPr>
      <p:sp>
        <p:nvSpPr>
          <p:cNvPr id="100" name="Google Shape;100;p81"/>
          <p:cNvSpPr txBox="1"/>
          <p:nvPr>
            <p:ph hasCustomPrompt="1" type="title"/>
          </p:nvPr>
        </p:nvSpPr>
        <p:spPr>
          <a:xfrm>
            <a:off x="311700" y="12585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b="1" i="0" sz="8000">
                <a:solidFill>
                  <a:schemeClr val="lt1"/>
                </a:solidFill>
                <a:latin typeface="Verdana"/>
                <a:ea typeface="Verdana"/>
                <a:cs typeface="Verdana"/>
                <a:sym typeface="Verdana"/>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01" name="Google Shape;101;p81"/>
          <p:cNvSpPr txBox="1"/>
          <p:nvPr>
            <p:ph idx="1" type="subTitle"/>
          </p:nvPr>
        </p:nvSpPr>
        <p:spPr>
          <a:xfrm>
            <a:off x="1881147" y="3077100"/>
            <a:ext cx="5381700" cy="793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b="0" i="0" sz="1050">
                <a:solidFill>
                  <a:srgbClr val="FFFFFF"/>
                </a:solidFill>
                <a:latin typeface="Verdana"/>
                <a:ea typeface="Verdana"/>
                <a:cs typeface="Verdana"/>
                <a:sym typeface="Verdana"/>
              </a:defRPr>
            </a:lvl1pPr>
            <a:lvl2pPr lvl="1" algn="ctr">
              <a:lnSpc>
                <a:spcPct val="100000"/>
              </a:lnSpc>
              <a:spcBef>
                <a:spcPts val="0"/>
              </a:spcBef>
              <a:spcAft>
                <a:spcPts val="0"/>
              </a:spcAft>
              <a:buSzPts val="1500"/>
              <a:buNone/>
              <a:defRPr sz="1200">
                <a:solidFill>
                  <a:srgbClr val="FFFFFF"/>
                </a:solidFill>
              </a:defRPr>
            </a:lvl2pPr>
            <a:lvl3pPr lvl="2" algn="ctr">
              <a:lnSpc>
                <a:spcPct val="100000"/>
              </a:lnSpc>
              <a:spcBef>
                <a:spcPts val="0"/>
              </a:spcBef>
              <a:spcAft>
                <a:spcPts val="0"/>
              </a:spcAft>
              <a:buSzPts val="1400"/>
              <a:buNone/>
              <a:defRPr sz="1200">
                <a:solidFill>
                  <a:srgbClr val="FFFFFF"/>
                </a:solidFill>
              </a:defRPr>
            </a:lvl3pPr>
            <a:lvl4pPr lvl="3" algn="ctr">
              <a:lnSpc>
                <a:spcPct val="100000"/>
              </a:lnSpc>
              <a:spcBef>
                <a:spcPts val="0"/>
              </a:spcBef>
              <a:spcAft>
                <a:spcPts val="0"/>
              </a:spcAft>
              <a:buSzPts val="1300"/>
              <a:buNone/>
              <a:defRPr sz="1200">
                <a:solidFill>
                  <a:srgbClr val="FFFFFF"/>
                </a:solidFill>
              </a:defRPr>
            </a:lvl4pPr>
            <a:lvl5pPr lvl="4" algn="ctr">
              <a:lnSpc>
                <a:spcPct val="100000"/>
              </a:lnSpc>
              <a:spcBef>
                <a:spcPts val="0"/>
              </a:spcBef>
              <a:spcAft>
                <a:spcPts val="0"/>
              </a:spcAft>
              <a:buSzPts val="1200"/>
              <a:buNone/>
              <a:defRPr sz="1200">
                <a:solidFill>
                  <a:srgbClr val="FFFFFF"/>
                </a:solidFill>
              </a:defRPr>
            </a:lvl5pPr>
            <a:lvl6pPr lvl="5" algn="ctr">
              <a:lnSpc>
                <a:spcPct val="100000"/>
              </a:lnSpc>
              <a:spcBef>
                <a:spcPts val="0"/>
              </a:spcBef>
              <a:spcAft>
                <a:spcPts val="0"/>
              </a:spcAft>
              <a:buSzPts val="1100"/>
              <a:buNone/>
              <a:defRPr sz="1200">
                <a:solidFill>
                  <a:srgbClr val="FFFFFF"/>
                </a:solidFill>
              </a:defRPr>
            </a:lvl6pPr>
            <a:lvl7pPr lvl="6" algn="ctr">
              <a:lnSpc>
                <a:spcPct val="100000"/>
              </a:lnSpc>
              <a:spcBef>
                <a:spcPts val="0"/>
              </a:spcBef>
              <a:spcAft>
                <a:spcPts val="0"/>
              </a:spcAft>
              <a:buSzPts val="1000"/>
              <a:buNone/>
              <a:defRPr sz="1200">
                <a:solidFill>
                  <a:srgbClr val="FFFFFF"/>
                </a:solidFill>
              </a:defRPr>
            </a:lvl7pPr>
            <a:lvl8pPr lvl="7" algn="ctr">
              <a:lnSpc>
                <a:spcPct val="100000"/>
              </a:lnSpc>
              <a:spcBef>
                <a:spcPts val="0"/>
              </a:spcBef>
              <a:spcAft>
                <a:spcPts val="0"/>
              </a:spcAft>
              <a:buSzPts val="1000"/>
              <a:buNone/>
              <a:defRPr sz="1200">
                <a:solidFill>
                  <a:srgbClr val="FFFFFF"/>
                </a:solidFill>
              </a:defRPr>
            </a:lvl8pPr>
            <a:lvl9pPr lvl="8" algn="ctr">
              <a:lnSpc>
                <a:spcPct val="100000"/>
              </a:lnSpc>
              <a:spcBef>
                <a:spcPts val="0"/>
              </a:spcBef>
              <a:spcAft>
                <a:spcPts val="0"/>
              </a:spcAft>
              <a:buSzPts val="1000"/>
              <a:buNone/>
              <a:defRPr sz="1200">
                <a:solidFill>
                  <a:srgbClr val="FFFFFF"/>
                </a:solidFill>
              </a:defRPr>
            </a:lvl9pPr>
          </a:lstStyle>
          <a:p/>
        </p:txBody>
      </p:sp>
      <p:pic>
        <p:nvPicPr>
          <p:cNvPr id="102" name="Google Shape;102;p81"/>
          <p:cNvPicPr preferRelativeResize="0"/>
          <p:nvPr/>
        </p:nvPicPr>
        <p:blipFill rotWithShape="1">
          <a:blip r:embed="rId2">
            <a:alphaModFix/>
          </a:blip>
          <a:srcRect b="0" l="0" r="0" t="0"/>
          <a:stretch/>
        </p:blipFill>
        <p:spPr>
          <a:xfrm flipH="1" rot="10800000">
            <a:off x="8805448" y="111858"/>
            <a:ext cx="225909" cy="225909"/>
          </a:xfrm>
          <a:prstGeom prst="rect">
            <a:avLst/>
          </a:prstGeom>
          <a:noFill/>
          <a:ln>
            <a:noFill/>
          </a:ln>
        </p:spPr>
      </p:pic>
      <p:pic>
        <p:nvPicPr>
          <p:cNvPr id="103" name="Google Shape;103;p81"/>
          <p:cNvPicPr preferRelativeResize="0"/>
          <p:nvPr/>
        </p:nvPicPr>
        <p:blipFill rotWithShape="1">
          <a:blip r:embed="rId3">
            <a:alphaModFix/>
          </a:blip>
          <a:srcRect b="0" l="0" r="0" t="0"/>
          <a:stretch/>
        </p:blipFill>
        <p:spPr>
          <a:xfrm>
            <a:off x="8805447" y="111858"/>
            <a:ext cx="225909" cy="22590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slide with big number">
  <p:cSld name="1_Red slide with big number">
    <p:bg>
      <p:bgPr>
        <a:solidFill>
          <a:schemeClr val="dk1"/>
        </a:solidFill>
      </p:bgPr>
    </p:bg>
    <p:spTree>
      <p:nvGrpSpPr>
        <p:cNvPr id="104" name="Shape 104"/>
        <p:cNvGrpSpPr/>
        <p:nvPr/>
      </p:nvGrpSpPr>
      <p:grpSpPr>
        <a:xfrm>
          <a:off x="0" y="0"/>
          <a:ext cx="0" cy="0"/>
          <a:chOff x="0" y="0"/>
          <a:chExt cx="0" cy="0"/>
        </a:xfrm>
      </p:grpSpPr>
      <p:sp>
        <p:nvSpPr>
          <p:cNvPr id="105" name="Google Shape;105;p82"/>
          <p:cNvSpPr txBox="1"/>
          <p:nvPr>
            <p:ph type="title"/>
          </p:nvPr>
        </p:nvSpPr>
        <p:spPr>
          <a:xfrm>
            <a:off x="311700" y="12585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b="1" i="0" sz="8000">
                <a:solidFill>
                  <a:schemeClr val="lt1"/>
                </a:solidFill>
                <a:latin typeface="Verdana"/>
                <a:ea typeface="Verdana"/>
                <a:cs typeface="Verdana"/>
                <a:sym typeface="Verdana"/>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p:txBody>
      </p:sp>
      <p:sp>
        <p:nvSpPr>
          <p:cNvPr id="106" name="Google Shape;106;p82"/>
          <p:cNvSpPr txBox="1"/>
          <p:nvPr>
            <p:ph idx="1" type="subTitle"/>
          </p:nvPr>
        </p:nvSpPr>
        <p:spPr>
          <a:xfrm>
            <a:off x="1881147" y="3077100"/>
            <a:ext cx="5381700" cy="793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b="0" i="0" sz="1050">
                <a:solidFill>
                  <a:srgbClr val="FF3A00"/>
                </a:solidFill>
                <a:latin typeface="Verdana"/>
                <a:ea typeface="Verdana"/>
                <a:cs typeface="Verdana"/>
                <a:sym typeface="Verdana"/>
              </a:defRPr>
            </a:lvl1pPr>
            <a:lvl2pPr lvl="1" algn="ctr">
              <a:lnSpc>
                <a:spcPct val="100000"/>
              </a:lnSpc>
              <a:spcBef>
                <a:spcPts val="0"/>
              </a:spcBef>
              <a:spcAft>
                <a:spcPts val="0"/>
              </a:spcAft>
              <a:buSzPts val="1500"/>
              <a:buNone/>
              <a:defRPr sz="1200">
                <a:solidFill>
                  <a:srgbClr val="FFFFFF"/>
                </a:solidFill>
              </a:defRPr>
            </a:lvl2pPr>
            <a:lvl3pPr lvl="2" algn="ctr">
              <a:lnSpc>
                <a:spcPct val="100000"/>
              </a:lnSpc>
              <a:spcBef>
                <a:spcPts val="0"/>
              </a:spcBef>
              <a:spcAft>
                <a:spcPts val="0"/>
              </a:spcAft>
              <a:buSzPts val="1400"/>
              <a:buNone/>
              <a:defRPr sz="1200">
                <a:solidFill>
                  <a:srgbClr val="FFFFFF"/>
                </a:solidFill>
              </a:defRPr>
            </a:lvl3pPr>
            <a:lvl4pPr lvl="3" algn="ctr">
              <a:lnSpc>
                <a:spcPct val="100000"/>
              </a:lnSpc>
              <a:spcBef>
                <a:spcPts val="0"/>
              </a:spcBef>
              <a:spcAft>
                <a:spcPts val="0"/>
              </a:spcAft>
              <a:buSzPts val="1300"/>
              <a:buNone/>
              <a:defRPr sz="1200">
                <a:solidFill>
                  <a:srgbClr val="FFFFFF"/>
                </a:solidFill>
              </a:defRPr>
            </a:lvl4pPr>
            <a:lvl5pPr lvl="4" algn="ctr">
              <a:lnSpc>
                <a:spcPct val="100000"/>
              </a:lnSpc>
              <a:spcBef>
                <a:spcPts val="0"/>
              </a:spcBef>
              <a:spcAft>
                <a:spcPts val="0"/>
              </a:spcAft>
              <a:buSzPts val="1200"/>
              <a:buNone/>
              <a:defRPr sz="1200">
                <a:solidFill>
                  <a:srgbClr val="FFFFFF"/>
                </a:solidFill>
              </a:defRPr>
            </a:lvl5pPr>
            <a:lvl6pPr lvl="5" algn="ctr">
              <a:lnSpc>
                <a:spcPct val="100000"/>
              </a:lnSpc>
              <a:spcBef>
                <a:spcPts val="0"/>
              </a:spcBef>
              <a:spcAft>
                <a:spcPts val="0"/>
              </a:spcAft>
              <a:buSzPts val="1100"/>
              <a:buNone/>
              <a:defRPr sz="1200">
                <a:solidFill>
                  <a:srgbClr val="FFFFFF"/>
                </a:solidFill>
              </a:defRPr>
            </a:lvl6pPr>
            <a:lvl7pPr lvl="6" algn="ctr">
              <a:lnSpc>
                <a:spcPct val="100000"/>
              </a:lnSpc>
              <a:spcBef>
                <a:spcPts val="0"/>
              </a:spcBef>
              <a:spcAft>
                <a:spcPts val="0"/>
              </a:spcAft>
              <a:buSzPts val="1000"/>
              <a:buNone/>
              <a:defRPr sz="1200">
                <a:solidFill>
                  <a:srgbClr val="FFFFFF"/>
                </a:solidFill>
              </a:defRPr>
            </a:lvl7pPr>
            <a:lvl8pPr lvl="7" algn="ctr">
              <a:lnSpc>
                <a:spcPct val="100000"/>
              </a:lnSpc>
              <a:spcBef>
                <a:spcPts val="0"/>
              </a:spcBef>
              <a:spcAft>
                <a:spcPts val="0"/>
              </a:spcAft>
              <a:buSzPts val="1000"/>
              <a:buNone/>
              <a:defRPr sz="1200">
                <a:solidFill>
                  <a:srgbClr val="FFFFFF"/>
                </a:solidFill>
              </a:defRPr>
            </a:lvl8pPr>
            <a:lvl9pPr lvl="8" algn="ctr">
              <a:lnSpc>
                <a:spcPct val="100000"/>
              </a:lnSpc>
              <a:spcBef>
                <a:spcPts val="0"/>
              </a:spcBef>
              <a:spcAft>
                <a:spcPts val="0"/>
              </a:spcAft>
              <a:buSzPts val="1000"/>
              <a:buNone/>
              <a:defRPr sz="1200">
                <a:solidFill>
                  <a:srgbClr val="FFFFFF"/>
                </a:solidFill>
              </a:defRPr>
            </a:lvl9pPr>
          </a:lstStyle>
          <a:p/>
        </p:txBody>
      </p:sp>
      <p:pic>
        <p:nvPicPr>
          <p:cNvPr id="107" name="Google Shape;107;p82"/>
          <p:cNvPicPr preferRelativeResize="0"/>
          <p:nvPr/>
        </p:nvPicPr>
        <p:blipFill rotWithShape="1">
          <a:blip r:embed="rId2">
            <a:alphaModFix/>
          </a:blip>
          <a:srcRect b="0" l="0" r="0" t="0"/>
          <a:stretch/>
        </p:blipFill>
        <p:spPr>
          <a:xfrm flipH="1" rot="10800000">
            <a:off x="8805448" y="111858"/>
            <a:ext cx="225909" cy="22590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text and title">
  <p:cSld name="CUSTOM">
    <p:spTree>
      <p:nvGrpSpPr>
        <p:cNvPr id="108" name="Shape 108"/>
        <p:cNvGrpSpPr/>
        <p:nvPr/>
      </p:nvGrpSpPr>
      <p:grpSpPr>
        <a:xfrm>
          <a:off x="0" y="0"/>
          <a:ext cx="0" cy="0"/>
          <a:chOff x="0" y="0"/>
          <a:chExt cx="0" cy="0"/>
        </a:xfrm>
      </p:grpSpPr>
      <p:sp>
        <p:nvSpPr>
          <p:cNvPr id="109" name="Google Shape;109;p83"/>
          <p:cNvSpPr txBox="1"/>
          <p:nvPr>
            <p:ph type="title"/>
          </p:nvPr>
        </p:nvSpPr>
        <p:spPr>
          <a:xfrm>
            <a:off x="436100" y="711175"/>
            <a:ext cx="8099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b="1" i="0" sz="1800">
                <a:solidFill>
                  <a:schemeClr val="dk1"/>
                </a:solidFill>
                <a:latin typeface="Verdana"/>
                <a:ea typeface="Verdana"/>
                <a:cs typeface="Verdana"/>
                <a:sym typeface="Verdana"/>
              </a:defRPr>
            </a:lvl1pPr>
            <a:lvl2pPr lvl="1" algn="l">
              <a:lnSpc>
                <a:spcPct val="100000"/>
              </a:lnSpc>
              <a:spcBef>
                <a:spcPts val="0"/>
              </a:spcBef>
              <a:spcAft>
                <a:spcPts val="0"/>
              </a:spcAft>
              <a:buSzPts val="2800"/>
              <a:buNone/>
              <a:defRPr>
                <a:solidFill>
                  <a:srgbClr val="CC3F3A"/>
                </a:solidFill>
              </a:defRPr>
            </a:lvl2pPr>
            <a:lvl3pPr lvl="2" algn="l">
              <a:lnSpc>
                <a:spcPct val="100000"/>
              </a:lnSpc>
              <a:spcBef>
                <a:spcPts val="0"/>
              </a:spcBef>
              <a:spcAft>
                <a:spcPts val="0"/>
              </a:spcAft>
              <a:buSzPts val="2800"/>
              <a:buNone/>
              <a:defRPr>
                <a:solidFill>
                  <a:srgbClr val="CC3F3A"/>
                </a:solidFill>
              </a:defRPr>
            </a:lvl3pPr>
            <a:lvl4pPr lvl="3" algn="l">
              <a:lnSpc>
                <a:spcPct val="100000"/>
              </a:lnSpc>
              <a:spcBef>
                <a:spcPts val="0"/>
              </a:spcBef>
              <a:spcAft>
                <a:spcPts val="0"/>
              </a:spcAft>
              <a:buSzPts val="2800"/>
              <a:buNone/>
              <a:defRPr>
                <a:solidFill>
                  <a:srgbClr val="CC3F3A"/>
                </a:solidFill>
              </a:defRPr>
            </a:lvl4pPr>
            <a:lvl5pPr lvl="4" algn="l">
              <a:lnSpc>
                <a:spcPct val="100000"/>
              </a:lnSpc>
              <a:spcBef>
                <a:spcPts val="0"/>
              </a:spcBef>
              <a:spcAft>
                <a:spcPts val="0"/>
              </a:spcAft>
              <a:buSzPts val="2800"/>
              <a:buNone/>
              <a:defRPr>
                <a:solidFill>
                  <a:srgbClr val="CC3F3A"/>
                </a:solidFill>
              </a:defRPr>
            </a:lvl5pPr>
            <a:lvl6pPr lvl="5" algn="l">
              <a:lnSpc>
                <a:spcPct val="100000"/>
              </a:lnSpc>
              <a:spcBef>
                <a:spcPts val="0"/>
              </a:spcBef>
              <a:spcAft>
                <a:spcPts val="0"/>
              </a:spcAft>
              <a:buSzPts val="2800"/>
              <a:buNone/>
              <a:defRPr>
                <a:solidFill>
                  <a:srgbClr val="CC3F3A"/>
                </a:solidFill>
              </a:defRPr>
            </a:lvl6pPr>
            <a:lvl7pPr lvl="6" algn="l">
              <a:lnSpc>
                <a:spcPct val="100000"/>
              </a:lnSpc>
              <a:spcBef>
                <a:spcPts val="0"/>
              </a:spcBef>
              <a:spcAft>
                <a:spcPts val="0"/>
              </a:spcAft>
              <a:buSzPts val="2800"/>
              <a:buNone/>
              <a:defRPr>
                <a:solidFill>
                  <a:srgbClr val="CC3F3A"/>
                </a:solidFill>
              </a:defRPr>
            </a:lvl7pPr>
            <a:lvl8pPr lvl="7" algn="l">
              <a:lnSpc>
                <a:spcPct val="100000"/>
              </a:lnSpc>
              <a:spcBef>
                <a:spcPts val="0"/>
              </a:spcBef>
              <a:spcAft>
                <a:spcPts val="0"/>
              </a:spcAft>
              <a:buSzPts val="2800"/>
              <a:buNone/>
              <a:defRPr>
                <a:solidFill>
                  <a:srgbClr val="CC3F3A"/>
                </a:solidFill>
              </a:defRPr>
            </a:lvl8pPr>
            <a:lvl9pPr lvl="8" algn="l">
              <a:lnSpc>
                <a:spcPct val="100000"/>
              </a:lnSpc>
              <a:spcBef>
                <a:spcPts val="0"/>
              </a:spcBef>
              <a:spcAft>
                <a:spcPts val="0"/>
              </a:spcAft>
              <a:buSzPts val="2800"/>
              <a:buNone/>
              <a:defRPr>
                <a:solidFill>
                  <a:srgbClr val="CC3F3A"/>
                </a:solidFill>
              </a:defRPr>
            </a:lvl9pPr>
          </a:lstStyle>
          <a:p/>
        </p:txBody>
      </p:sp>
      <p:pic>
        <p:nvPicPr>
          <p:cNvPr id="110" name="Google Shape;110;p83"/>
          <p:cNvPicPr preferRelativeResize="0"/>
          <p:nvPr/>
        </p:nvPicPr>
        <p:blipFill rotWithShape="1">
          <a:blip r:embed="rId2">
            <a:alphaModFix/>
          </a:blip>
          <a:srcRect b="0" l="0" r="0" t="0"/>
          <a:stretch/>
        </p:blipFill>
        <p:spPr>
          <a:xfrm flipH="1" rot="10800000">
            <a:off x="8805448" y="111858"/>
            <a:ext cx="225909" cy="225909"/>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title">
  <p:cSld name="CUSTOM_8">
    <p:spTree>
      <p:nvGrpSpPr>
        <p:cNvPr id="111" name="Shape 111"/>
        <p:cNvGrpSpPr/>
        <p:nvPr/>
      </p:nvGrpSpPr>
      <p:grpSpPr>
        <a:xfrm>
          <a:off x="0" y="0"/>
          <a:ext cx="0" cy="0"/>
          <a:chOff x="0" y="0"/>
          <a:chExt cx="0" cy="0"/>
        </a:xfrm>
      </p:grpSpPr>
      <p:sp>
        <p:nvSpPr>
          <p:cNvPr id="112" name="Google Shape;112;p84"/>
          <p:cNvSpPr txBox="1"/>
          <p:nvPr>
            <p:ph type="title"/>
          </p:nvPr>
        </p:nvSpPr>
        <p:spPr>
          <a:xfrm>
            <a:off x="299700" y="911325"/>
            <a:ext cx="8544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1" i="0" sz="1800">
                <a:solidFill>
                  <a:schemeClr val="dk1"/>
                </a:solidFill>
                <a:latin typeface="Verdana"/>
                <a:ea typeface="Verdana"/>
                <a:cs typeface="Verdana"/>
                <a:sym typeface="Verdana"/>
              </a:defRPr>
            </a:lvl1pPr>
            <a:lvl2pPr lvl="1" algn="ctr">
              <a:lnSpc>
                <a:spcPct val="100000"/>
              </a:lnSpc>
              <a:spcBef>
                <a:spcPts val="0"/>
              </a:spcBef>
              <a:spcAft>
                <a:spcPts val="0"/>
              </a:spcAft>
              <a:buSzPts val="2800"/>
              <a:buNone/>
              <a:defRPr>
                <a:solidFill>
                  <a:srgbClr val="CC3F3A"/>
                </a:solidFill>
              </a:defRPr>
            </a:lvl2pPr>
            <a:lvl3pPr lvl="2" algn="ctr">
              <a:lnSpc>
                <a:spcPct val="100000"/>
              </a:lnSpc>
              <a:spcBef>
                <a:spcPts val="0"/>
              </a:spcBef>
              <a:spcAft>
                <a:spcPts val="0"/>
              </a:spcAft>
              <a:buSzPts val="2800"/>
              <a:buNone/>
              <a:defRPr>
                <a:solidFill>
                  <a:srgbClr val="CC3F3A"/>
                </a:solidFill>
              </a:defRPr>
            </a:lvl3pPr>
            <a:lvl4pPr lvl="3" algn="ctr">
              <a:lnSpc>
                <a:spcPct val="100000"/>
              </a:lnSpc>
              <a:spcBef>
                <a:spcPts val="0"/>
              </a:spcBef>
              <a:spcAft>
                <a:spcPts val="0"/>
              </a:spcAft>
              <a:buSzPts val="2800"/>
              <a:buNone/>
              <a:defRPr>
                <a:solidFill>
                  <a:srgbClr val="CC3F3A"/>
                </a:solidFill>
              </a:defRPr>
            </a:lvl4pPr>
            <a:lvl5pPr lvl="4" algn="ctr">
              <a:lnSpc>
                <a:spcPct val="100000"/>
              </a:lnSpc>
              <a:spcBef>
                <a:spcPts val="0"/>
              </a:spcBef>
              <a:spcAft>
                <a:spcPts val="0"/>
              </a:spcAft>
              <a:buSzPts val="2800"/>
              <a:buNone/>
              <a:defRPr>
                <a:solidFill>
                  <a:srgbClr val="CC3F3A"/>
                </a:solidFill>
              </a:defRPr>
            </a:lvl5pPr>
            <a:lvl6pPr lvl="5" algn="ctr">
              <a:lnSpc>
                <a:spcPct val="100000"/>
              </a:lnSpc>
              <a:spcBef>
                <a:spcPts val="0"/>
              </a:spcBef>
              <a:spcAft>
                <a:spcPts val="0"/>
              </a:spcAft>
              <a:buSzPts val="2800"/>
              <a:buNone/>
              <a:defRPr>
                <a:solidFill>
                  <a:srgbClr val="CC3F3A"/>
                </a:solidFill>
              </a:defRPr>
            </a:lvl6pPr>
            <a:lvl7pPr lvl="6" algn="ctr">
              <a:lnSpc>
                <a:spcPct val="100000"/>
              </a:lnSpc>
              <a:spcBef>
                <a:spcPts val="0"/>
              </a:spcBef>
              <a:spcAft>
                <a:spcPts val="0"/>
              </a:spcAft>
              <a:buSzPts val="2800"/>
              <a:buNone/>
              <a:defRPr>
                <a:solidFill>
                  <a:srgbClr val="CC3F3A"/>
                </a:solidFill>
              </a:defRPr>
            </a:lvl7pPr>
            <a:lvl8pPr lvl="7" algn="ctr">
              <a:lnSpc>
                <a:spcPct val="100000"/>
              </a:lnSpc>
              <a:spcBef>
                <a:spcPts val="0"/>
              </a:spcBef>
              <a:spcAft>
                <a:spcPts val="0"/>
              </a:spcAft>
              <a:buSzPts val="2800"/>
              <a:buNone/>
              <a:defRPr>
                <a:solidFill>
                  <a:srgbClr val="CC3F3A"/>
                </a:solidFill>
              </a:defRPr>
            </a:lvl8pPr>
            <a:lvl9pPr lvl="8" algn="ctr">
              <a:lnSpc>
                <a:spcPct val="100000"/>
              </a:lnSpc>
              <a:spcBef>
                <a:spcPts val="0"/>
              </a:spcBef>
              <a:spcAft>
                <a:spcPts val="0"/>
              </a:spcAft>
              <a:buSzPts val="2800"/>
              <a:buNone/>
              <a:defRPr>
                <a:solidFill>
                  <a:srgbClr val="CC3F3A"/>
                </a:solidFill>
              </a:defRPr>
            </a:lvl9pPr>
          </a:lstStyle>
          <a:p/>
        </p:txBody>
      </p:sp>
      <p:pic>
        <p:nvPicPr>
          <p:cNvPr id="113" name="Google Shape;113;p84"/>
          <p:cNvPicPr preferRelativeResize="0"/>
          <p:nvPr/>
        </p:nvPicPr>
        <p:blipFill rotWithShape="1">
          <a:blip r:embed="rId2">
            <a:alphaModFix/>
          </a:blip>
          <a:srcRect b="0" l="0" r="0" t="0"/>
          <a:stretch/>
        </p:blipFill>
        <p:spPr>
          <a:xfrm flipH="1" rot="10800000">
            <a:off x="8805448" y="111858"/>
            <a:ext cx="225909" cy="22590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slide with title 1">
  <p:cSld name="TITLE_1">
    <p:spTree>
      <p:nvGrpSpPr>
        <p:cNvPr id="12" name="Shape 12"/>
        <p:cNvGrpSpPr/>
        <p:nvPr/>
      </p:nvGrpSpPr>
      <p:grpSpPr>
        <a:xfrm>
          <a:off x="0" y="0"/>
          <a:ext cx="0" cy="0"/>
          <a:chOff x="0" y="0"/>
          <a:chExt cx="0" cy="0"/>
        </a:xfrm>
      </p:grpSpPr>
      <p:sp>
        <p:nvSpPr>
          <p:cNvPr id="13" name="Google Shape;13;p67"/>
          <p:cNvSpPr txBox="1"/>
          <p:nvPr>
            <p:ph type="title"/>
          </p:nvPr>
        </p:nvSpPr>
        <p:spPr>
          <a:xfrm>
            <a:off x="397325" y="1044300"/>
            <a:ext cx="8520600" cy="57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434343"/>
              </a:buClr>
              <a:buSzPts val="2800"/>
              <a:buNone/>
              <a:defRPr b="1" i="0">
                <a:solidFill>
                  <a:schemeClr val="dk1"/>
                </a:solidFill>
                <a:latin typeface="Verdana"/>
                <a:ea typeface="Verdana"/>
                <a:cs typeface="Verdana"/>
                <a:sym typeface="Verdana"/>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4" name="Google Shape;14;p67"/>
          <p:cNvSpPr txBox="1"/>
          <p:nvPr>
            <p:ph idx="1" type="body"/>
          </p:nvPr>
        </p:nvSpPr>
        <p:spPr>
          <a:xfrm>
            <a:off x="397334" y="1628200"/>
            <a:ext cx="6147600" cy="1878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rgbClr val="FF3A00"/>
              </a:buClr>
              <a:buSzPts val="1400"/>
              <a:buChar char="●"/>
              <a:defRPr b="0" i="0" sz="1050">
                <a:solidFill>
                  <a:schemeClr val="dk1"/>
                </a:solidFill>
                <a:latin typeface="Verdana"/>
                <a:ea typeface="Verdana"/>
                <a:cs typeface="Verdana"/>
                <a:sym typeface="Verdana"/>
              </a:defRPr>
            </a:lvl1pPr>
            <a:lvl2pPr indent="-304800" lvl="1" marL="914400" algn="l">
              <a:lnSpc>
                <a:spcPct val="100000"/>
              </a:lnSpc>
              <a:spcBef>
                <a:spcPts val="0"/>
              </a:spcBef>
              <a:spcAft>
                <a:spcPts val="0"/>
              </a:spcAft>
              <a:buClr>
                <a:srgbClr val="999999"/>
              </a:buClr>
              <a:buSzPts val="1200"/>
              <a:buChar char="○"/>
              <a:defRPr sz="1200">
                <a:solidFill>
                  <a:srgbClr val="999999"/>
                </a:solidFill>
              </a:defRPr>
            </a:lvl2pPr>
            <a:lvl3pPr indent="-304800" lvl="2" marL="1371600" algn="l">
              <a:lnSpc>
                <a:spcPct val="100000"/>
              </a:lnSpc>
              <a:spcBef>
                <a:spcPts val="0"/>
              </a:spcBef>
              <a:spcAft>
                <a:spcPts val="0"/>
              </a:spcAft>
              <a:buClr>
                <a:srgbClr val="999999"/>
              </a:buClr>
              <a:buSzPts val="1200"/>
              <a:buChar char="■"/>
              <a:defRPr sz="1200">
                <a:solidFill>
                  <a:srgbClr val="999999"/>
                </a:solidFill>
              </a:defRPr>
            </a:lvl3pPr>
            <a:lvl4pPr indent="-304800" lvl="3" marL="1828800" algn="l">
              <a:lnSpc>
                <a:spcPct val="100000"/>
              </a:lnSpc>
              <a:spcBef>
                <a:spcPts val="0"/>
              </a:spcBef>
              <a:spcAft>
                <a:spcPts val="0"/>
              </a:spcAft>
              <a:buClr>
                <a:srgbClr val="999999"/>
              </a:buClr>
              <a:buSzPts val="1200"/>
              <a:buChar char="●"/>
              <a:defRPr sz="1200">
                <a:solidFill>
                  <a:srgbClr val="999999"/>
                </a:solidFill>
              </a:defRPr>
            </a:lvl4pPr>
            <a:lvl5pPr indent="-304800" lvl="4" marL="2286000" algn="l">
              <a:lnSpc>
                <a:spcPct val="100000"/>
              </a:lnSpc>
              <a:spcBef>
                <a:spcPts val="0"/>
              </a:spcBef>
              <a:spcAft>
                <a:spcPts val="0"/>
              </a:spcAft>
              <a:buClr>
                <a:srgbClr val="999999"/>
              </a:buClr>
              <a:buSzPts val="1200"/>
              <a:buChar char="○"/>
              <a:defRPr sz="1200">
                <a:solidFill>
                  <a:srgbClr val="999999"/>
                </a:solidFill>
              </a:defRPr>
            </a:lvl5pPr>
            <a:lvl6pPr indent="-304800" lvl="5" marL="2743200" algn="l">
              <a:lnSpc>
                <a:spcPct val="100000"/>
              </a:lnSpc>
              <a:spcBef>
                <a:spcPts val="0"/>
              </a:spcBef>
              <a:spcAft>
                <a:spcPts val="0"/>
              </a:spcAft>
              <a:buClr>
                <a:srgbClr val="999999"/>
              </a:buClr>
              <a:buSzPts val="1200"/>
              <a:buChar char="■"/>
              <a:defRPr sz="1200">
                <a:solidFill>
                  <a:srgbClr val="999999"/>
                </a:solidFill>
              </a:defRPr>
            </a:lvl6pPr>
            <a:lvl7pPr indent="-304800" lvl="6" marL="3200400" algn="l">
              <a:lnSpc>
                <a:spcPct val="100000"/>
              </a:lnSpc>
              <a:spcBef>
                <a:spcPts val="0"/>
              </a:spcBef>
              <a:spcAft>
                <a:spcPts val="0"/>
              </a:spcAft>
              <a:buClr>
                <a:srgbClr val="999999"/>
              </a:buClr>
              <a:buSzPts val="1200"/>
              <a:buChar char="●"/>
              <a:defRPr sz="1200">
                <a:solidFill>
                  <a:srgbClr val="999999"/>
                </a:solidFill>
              </a:defRPr>
            </a:lvl7pPr>
            <a:lvl8pPr indent="-304800" lvl="7" marL="3657600" algn="l">
              <a:lnSpc>
                <a:spcPct val="100000"/>
              </a:lnSpc>
              <a:spcBef>
                <a:spcPts val="0"/>
              </a:spcBef>
              <a:spcAft>
                <a:spcPts val="0"/>
              </a:spcAft>
              <a:buClr>
                <a:srgbClr val="999999"/>
              </a:buClr>
              <a:buSzPts val="1200"/>
              <a:buChar char="○"/>
              <a:defRPr sz="1200">
                <a:solidFill>
                  <a:srgbClr val="999999"/>
                </a:solidFill>
              </a:defRPr>
            </a:lvl8pPr>
            <a:lvl9pPr indent="-304800" lvl="8" marL="4114800" algn="l">
              <a:lnSpc>
                <a:spcPct val="100000"/>
              </a:lnSpc>
              <a:spcBef>
                <a:spcPts val="0"/>
              </a:spcBef>
              <a:spcAft>
                <a:spcPts val="0"/>
              </a:spcAft>
              <a:buClr>
                <a:srgbClr val="999999"/>
              </a:buClr>
              <a:buSzPts val="1200"/>
              <a:buChar char="■"/>
              <a:defRPr sz="1200">
                <a:solidFill>
                  <a:srgbClr val="999999"/>
                </a:solidFill>
              </a:defRPr>
            </a:lvl9pPr>
          </a:lstStyle>
          <a:p/>
        </p:txBody>
      </p:sp>
      <p:pic>
        <p:nvPicPr>
          <p:cNvPr id="15" name="Google Shape;15;p67"/>
          <p:cNvPicPr preferRelativeResize="0"/>
          <p:nvPr/>
        </p:nvPicPr>
        <p:blipFill rotWithShape="1">
          <a:blip r:embed="rId2">
            <a:alphaModFix/>
          </a:blip>
          <a:srcRect b="0" l="0" r="0" t="0"/>
          <a:stretch/>
        </p:blipFill>
        <p:spPr>
          <a:xfrm flipH="1" rot="10800000">
            <a:off x="8805448" y="111858"/>
            <a:ext cx="225909" cy="225909"/>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subtitles">
  <p:cSld name="CUSTOM_10">
    <p:spTree>
      <p:nvGrpSpPr>
        <p:cNvPr id="114" name="Shape 114"/>
        <p:cNvGrpSpPr/>
        <p:nvPr/>
      </p:nvGrpSpPr>
      <p:grpSpPr>
        <a:xfrm>
          <a:off x="0" y="0"/>
          <a:ext cx="0" cy="0"/>
          <a:chOff x="0" y="0"/>
          <a:chExt cx="0" cy="0"/>
        </a:xfrm>
      </p:grpSpPr>
      <p:sp>
        <p:nvSpPr>
          <p:cNvPr id="115" name="Google Shape;115;p85"/>
          <p:cNvSpPr txBox="1"/>
          <p:nvPr>
            <p:ph type="title"/>
          </p:nvPr>
        </p:nvSpPr>
        <p:spPr>
          <a:xfrm>
            <a:off x="5746545" y="675225"/>
            <a:ext cx="1991218" cy="870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CC3F3A"/>
              </a:buClr>
              <a:buSzPts val="4800"/>
              <a:buNone/>
              <a:defRPr b="1" i="0" sz="3200">
                <a:solidFill>
                  <a:srgbClr val="FF3A00"/>
                </a:solidFill>
                <a:latin typeface="Verdana"/>
                <a:ea typeface="Verdana"/>
                <a:cs typeface="Verdana"/>
                <a:sym typeface="Verdana"/>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p:txBody>
      </p:sp>
      <p:sp>
        <p:nvSpPr>
          <p:cNvPr id="116" name="Google Shape;116;p85"/>
          <p:cNvSpPr txBox="1"/>
          <p:nvPr>
            <p:ph idx="1" type="subTitle"/>
          </p:nvPr>
        </p:nvSpPr>
        <p:spPr>
          <a:xfrm>
            <a:off x="3582925" y="1400175"/>
            <a:ext cx="6164100" cy="53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050">
                <a:solidFill>
                  <a:schemeClr val="dk1"/>
                </a:solidFill>
                <a:latin typeface="Verdana"/>
                <a:ea typeface="Verdana"/>
                <a:cs typeface="Verdana"/>
                <a:sym typeface="Verdana"/>
              </a:defRPr>
            </a:lvl1pPr>
            <a:lvl2pPr lvl="1" algn="ctr">
              <a:lnSpc>
                <a:spcPct val="100000"/>
              </a:lnSpc>
              <a:spcBef>
                <a:spcPts val="0"/>
              </a:spcBef>
              <a:spcAft>
                <a:spcPts val="0"/>
              </a:spcAft>
              <a:buSzPts val="1500"/>
              <a:buNone/>
              <a:defRPr sz="1200">
                <a:solidFill>
                  <a:srgbClr val="FFFFFF"/>
                </a:solidFill>
              </a:defRPr>
            </a:lvl2pPr>
            <a:lvl3pPr lvl="2" algn="ctr">
              <a:lnSpc>
                <a:spcPct val="100000"/>
              </a:lnSpc>
              <a:spcBef>
                <a:spcPts val="0"/>
              </a:spcBef>
              <a:spcAft>
                <a:spcPts val="0"/>
              </a:spcAft>
              <a:buSzPts val="1400"/>
              <a:buNone/>
              <a:defRPr sz="1200">
                <a:solidFill>
                  <a:srgbClr val="FFFFFF"/>
                </a:solidFill>
              </a:defRPr>
            </a:lvl3pPr>
            <a:lvl4pPr lvl="3" algn="ctr">
              <a:lnSpc>
                <a:spcPct val="100000"/>
              </a:lnSpc>
              <a:spcBef>
                <a:spcPts val="0"/>
              </a:spcBef>
              <a:spcAft>
                <a:spcPts val="0"/>
              </a:spcAft>
              <a:buSzPts val="1300"/>
              <a:buNone/>
              <a:defRPr sz="1200">
                <a:solidFill>
                  <a:srgbClr val="FFFFFF"/>
                </a:solidFill>
              </a:defRPr>
            </a:lvl4pPr>
            <a:lvl5pPr lvl="4" algn="ctr">
              <a:lnSpc>
                <a:spcPct val="100000"/>
              </a:lnSpc>
              <a:spcBef>
                <a:spcPts val="0"/>
              </a:spcBef>
              <a:spcAft>
                <a:spcPts val="0"/>
              </a:spcAft>
              <a:buSzPts val="1200"/>
              <a:buNone/>
              <a:defRPr sz="1200">
                <a:solidFill>
                  <a:srgbClr val="FFFFFF"/>
                </a:solidFill>
              </a:defRPr>
            </a:lvl5pPr>
            <a:lvl6pPr lvl="5" algn="ctr">
              <a:lnSpc>
                <a:spcPct val="100000"/>
              </a:lnSpc>
              <a:spcBef>
                <a:spcPts val="0"/>
              </a:spcBef>
              <a:spcAft>
                <a:spcPts val="0"/>
              </a:spcAft>
              <a:buSzPts val="1100"/>
              <a:buNone/>
              <a:defRPr sz="1200">
                <a:solidFill>
                  <a:srgbClr val="FFFFFF"/>
                </a:solidFill>
              </a:defRPr>
            </a:lvl6pPr>
            <a:lvl7pPr lvl="6" algn="ctr">
              <a:lnSpc>
                <a:spcPct val="100000"/>
              </a:lnSpc>
              <a:spcBef>
                <a:spcPts val="0"/>
              </a:spcBef>
              <a:spcAft>
                <a:spcPts val="0"/>
              </a:spcAft>
              <a:buSzPts val="1000"/>
              <a:buNone/>
              <a:defRPr sz="1200">
                <a:solidFill>
                  <a:srgbClr val="FFFFFF"/>
                </a:solidFill>
              </a:defRPr>
            </a:lvl7pPr>
            <a:lvl8pPr lvl="7" algn="ctr">
              <a:lnSpc>
                <a:spcPct val="100000"/>
              </a:lnSpc>
              <a:spcBef>
                <a:spcPts val="0"/>
              </a:spcBef>
              <a:spcAft>
                <a:spcPts val="0"/>
              </a:spcAft>
              <a:buSzPts val="1000"/>
              <a:buNone/>
              <a:defRPr sz="1200">
                <a:solidFill>
                  <a:srgbClr val="FFFFFF"/>
                </a:solidFill>
              </a:defRPr>
            </a:lvl8pPr>
            <a:lvl9pPr lvl="8" algn="ctr">
              <a:lnSpc>
                <a:spcPct val="100000"/>
              </a:lnSpc>
              <a:spcBef>
                <a:spcPts val="0"/>
              </a:spcBef>
              <a:spcAft>
                <a:spcPts val="0"/>
              </a:spcAft>
              <a:buSzPts val="1000"/>
              <a:buNone/>
              <a:defRPr sz="1200">
                <a:solidFill>
                  <a:srgbClr val="FFFFFF"/>
                </a:solidFill>
              </a:defRPr>
            </a:lvl9pPr>
          </a:lstStyle>
          <a:p/>
        </p:txBody>
      </p:sp>
      <p:sp>
        <p:nvSpPr>
          <p:cNvPr id="117" name="Google Shape;117;p85"/>
          <p:cNvSpPr txBox="1"/>
          <p:nvPr>
            <p:ph idx="2" type="title"/>
          </p:nvPr>
        </p:nvSpPr>
        <p:spPr>
          <a:xfrm>
            <a:off x="5746545" y="1939575"/>
            <a:ext cx="1991218" cy="870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CC3F3A"/>
              </a:buClr>
              <a:buSzPts val="4800"/>
              <a:buNone/>
              <a:defRPr b="1" i="0" sz="3200">
                <a:solidFill>
                  <a:srgbClr val="FF3A00"/>
                </a:solidFill>
                <a:latin typeface="Verdana"/>
                <a:ea typeface="Verdana"/>
                <a:cs typeface="Verdana"/>
                <a:sym typeface="Verdana"/>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p:txBody>
      </p:sp>
      <p:sp>
        <p:nvSpPr>
          <p:cNvPr id="118" name="Google Shape;118;p85"/>
          <p:cNvSpPr txBox="1"/>
          <p:nvPr>
            <p:ph idx="3" type="subTitle"/>
          </p:nvPr>
        </p:nvSpPr>
        <p:spPr>
          <a:xfrm>
            <a:off x="3582925" y="2664525"/>
            <a:ext cx="6164100" cy="53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050">
                <a:solidFill>
                  <a:schemeClr val="dk1"/>
                </a:solidFill>
                <a:latin typeface="Verdana"/>
                <a:ea typeface="Verdana"/>
                <a:cs typeface="Verdana"/>
                <a:sym typeface="Verdana"/>
              </a:defRPr>
            </a:lvl1pPr>
            <a:lvl2pPr lvl="1" algn="ctr">
              <a:lnSpc>
                <a:spcPct val="100000"/>
              </a:lnSpc>
              <a:spcBef>
                <a:spcPts val="0"/>
              </a:spcBef>
              <a:spcAft>
                <a:spcPts val="0"/>
              </a:spcAft>
              <a:buSzPts val="1500"/>
              <a:buNone/>
              <a:defRPr sz="1200">
                <a:solidFill>
                  <a:srgbClr val="FFFFFF"/>
                </a:solidFill>
              </a:defRPr>
            </a:lvl2pPr>
            <a:lvl3pPr lvl="2" algn="ctr">
              <a:lnSpc>
                <a:spcPct val="100000"/>
              </a:lnSpc>
              <a:spcBef>
                <a:spcPts val="0"/>
              </a:spcBef>
              <a:spcAft>
                <a:spcPts val="0"/>
              </a:spcAft>
              <a:buSzPts val="1400"/>
              <a:buNone/>
              <a:defRPr sz="1200">
                <a:solidFill>
                  <a:srgbClr val="FFFFFF"/>
                </a:solidFill>
              </a:defRPr>
            </a:lvl3pPr>
            <a:lvl4pPr lvl="3" algn="ctr">
              <a:lnSpc>
                <a:spcPct val="100000"/>
              </a:lnSpc>
              <a:spcBef>
                <a:spcPts val="0"/>
              </a:spcBef>
              <a:spcAft>
                <a:spcPts val="0"/>
              </a:spcAft>
              <a:buSzPts val="1300"/>
              <a:buNone/>
              <a:defRPr sz="1200">
                <a:solidFill>
                  <a:srgbClr val="FFFFFF"/>
                </a:solidFill>
              </a:defRPr>
            </a:lvl4pPr>
            <a:lvl5pPr lvl="4" algn="ctr">
              <a:lnSpc>
                <a:spcPct val="100000"/>
              </a:lnSpc>
              <a:spcBef>
                <a:spcPts val="0"/>
              </a:spcBef>
              <a:spcAft>
                <a:spcPts val="0"/>
              </a:spcAft>
              <a:buSzPts val="1200"/>
              <a:buNone/>
              <a:defRPr sz="1200">
                <a:solidFill>
                  <a:srgbClr val="FFFFFF"/>
                </a:solidFill>
              </a:defRPr>
            </a:lvl5pPr>
            <a:lvl6pPr lvl="5" algn="ctr">
              <a:lnSpc>
                <a:spcPct val="100000"/>
              </a:lnSpc>
              <a:spcBef>
                <a:spcPts val="0"/>
              </a:spcBef>
              <a:spcAft>
                <a:spcPts val="0"/>
              </a:spcAft>
              <a:buSzPts val="1100"/>
              <a:buNone/>
              <a:defRPr sz="1200">
                <a:solidFill>
                  <a:srgbClr val="FFFFFF"/>
                </a:solidFill>
              </a:defRPr>
            </a:lvl6pPr>
            <a:lvl7pPr lvl="6" algn="ctr">
              <a:lnSpc>
                <a:spcPct val="100000"/>
              </a:lnSpc>
              <a:spcBef>
                <a:spcPts val="0"/>
              </a:spcBef>
              <a:spcAft>
                <a:spcPts val="0"/>
              </a:spcAft>
              <a:buSzPts val="1000"/>
              <a:buNone/>
              <a:defRPr sz="1200">
                <a:solidFill>
                  <a:srgbClr val="FFFFFF"/>
                </a:solidFill>
              </a:defRPr>
            </a:lvl7pPr>
            <a:lvl8pPr lvl="7" algn="ctr">
              <a:lnSpc>
                <a:spcPct val="100000"/>
              </a:lnSpc>
              <a:spcBef>
                <a:spcPts val="0"/>
              </a:spcBef>
              <a:spcAft>
                <a:spcPts val="0"/>
              </a:spcAft>
              <a:buSzPts val="1000"/>
              <a:buNone/>
              <a:defRPr sz="1200">
                <a:solidFill>
                  <a:srgbClr val="FFFFFF"/>
                </a:solidFill>
              </a:defRPr>
            </a:lvl8pPr>
            <a:lvl9pPr lvl="8" algn="ctr">
              <a:lnSpc>
                <a:spcPct val="100000"/>
              </a:lnSpc>
              <a:spcBef>
                <a:spcPts val="0"/>
              </a:spcBef>
              <a:spcAft>
                <a:spcPts val="0"/>
              </a:spcAft>
              <a:buSzPts val="1000"/>
              <a:buNone/>
              <a:defRPr sz="1200">
                <a:solidFill>
                  <a:srgbClr val="FFFFFF"/>
                </a:solidFill>
              </a:defRPr>
            </a:lvl9pPr>
          </a:lstStyle>
          <a:p/>
        </p:txBody>
      </p:sp>
      <p:sp>
        <p:nvSpPr>
          <p:cNvPr id="119" name="Google Shape;119;p85"/>
          <p:cNvSpPr txBox="1"/>
          <p:nvPr>
            <p:ph idx="4" type="title"/>
          </p:nvPr>
        </p:nvSpPr>
        <p:spPr>
          <a:xfrm>
            <a:off x="5746545" y="3203925"/>
            <a:ext cx="1991218" cy="870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CC3F3A"/>
              </a:buClr>
              <a:buSzPts val="4800"/>
              <a:buNone/>
              <a:defRPr b="1" i="0" sz="3200">
                <a:solidFill>
                  <a:srgbClr val="FF3A00"/>
                </a:solidFill>
                <a:latin typeface="Verdana"/>
                <a:ea typeface="Verdana"/>
                <a:cs typeface="Verdana"/>
                <a:sym typeface="Verdana"/>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p:txBody>
      </p:sp>
      <p:sp>
        <p:nvSpPr>
          <p:cNvPr id="120" name="Google Shape;120;p85"/>
          <p:cNvSpPr txBox="1"/>
          <p:nvPr>
            <p:ph idx="5" type="subTitle"/>
          </p:nvPr>
        </p:nvSpPr>
        <p:spPr>
          <a:xfrm>
            <a:off x="3582925" y="3928875"/>
            <a:ext cx="6164100" cy="53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050">
                <a:solidFill>
                  <a:schemeClr val="dk1"/>
                </a:solidFill>
                <a:latin typeface="Verdana"/>
                <a:ea typeface="Verdana"/>
                <a:cs typeface="Verdana"/>
                <a:sym typeface="Verdana"/>
              </a:defRPr>
            </a:lvl1pPr>
            <a:lvl2pPr lvl="1" algn="ctr">
              <a:lnSpc>
                <a:spcPct val="100000"/>
              </a:lnSpc>
              <a:spcBef>
                <a:spcPts val="0"/>
              </a:spcBef>
              <a:spcAft>
                <a:spcPts val="0"/>
              </a:spcAft>
              <a:buSzPts val="1500"/>
              <a:buNone/>
              <a:defRPr sz="1200">
                <a:solidFill>
                  <a:srgbClr val="FFFFFF"/>
                </a:solidFill>
              </a:defRPr>
            </a:lvl2pPr>
            <a:lvl3pPr lvl="2" algn="ctr">
              <a:lnSpc>
                <a:spcPct val="100000"/>
              </a:lnSpc>
              <a:spcBef>
                <a:spcPts val="0"/>
              </a:spcBef>
              <a:spcAft>
                <a:spcPts val="0"/>
              </a:spcAft>
              <a:buSzPts val="1400"/>
              <a:buNone/>
              <a:defRPr sz="1200">
                <a:solidFill>
                  <a:srgbClr val="FFFFFF"/>
                </a:solidFill>
              </a:defRPr>
            </a:lvl3pPr>
            <a:lvl4pPr lvl="3" algn="ctr">
              <a:lnSpc>
                <a:spcPct val="100000"/>
              </a:lnSpc>
              <a:spcBef>
                <a:spcPts val="0"/>
              </a:spcBef>
              <a:spcAft>
                <a:spcPts val="0"/>
              </a:spcAft>
              <a:buSzPts val="1300"/>
              <a:buNone/>
              <a:defRPr sz="1200">
                <a:solidFill>
                  <a:srgbClr val="FFFFFF"/>
                </a:solidFill>
              </a:defRPr>
            </a:lvl4pPr>
            <a:lvl5pPr lvl="4" algn="ctr">
              <a:lnSpc>
                <a:spcPct val="100000"/>
              </a:lnSpc>
              <a:spcBef>
                <a:spcPts val="0"/>
              </a:spcBef>
              <a:spcAft>
                <a:spcPts val="0"/>
              </a:spcAft>
              <a:buSzPts val="1200"/>
              <a:buNone/>
              <a:defRPr sz="1200">
                <a:solidFill>
                  <a:srgbClr val="FFFFFF"/>
                </a:solidFill>
              </a:defRPr>
            </a:lvl5pPr>
            <a:lvl6pPr lvl="5" algn="ctr">
              <a:lnSpc>
                <a:spcPct val="100000"/>
              </a:lnSpc>
              <a:spcBef>
                <a:spcPts val="0"/>
              </a:spcBef>
              <a:spcAft>
                <a:spcPts val="0"/>
              </a:spcAft>
              <a:buSzPts val="1100"/>
              <a:buNone/>
              <a:defRPr sz="1200">
                <a:solidFill>
                  <a:srgbClr val="FFFFFF"/>
                </a:solidFill>
              </a:defRPr>
            </a:lvl6pPr>
            <a:lvl7pPr lvl="6" algn="ctr">
              <a:lnSpc>
                <a:spcPct val="100000"/>
              </a:lnSpc>
              <a:spcBef>
                <a:spcPts val="0"/>
              </a:spcBef>
              <a:spcAft>
                <a:spcPts val="0"/>
              </a:spcAft>
              <a:buSzPts val="1000"/>
              <a:buNone/>
              <a:defRPr sz="1200">
                <a:solidFill>
                  <a:srgbClr val="FFFFFF"/>
                </a:solidFill>
              </a:defRPr>
            </a:lvl7pPr>
            <a:lvl8pPr lvl="7" algn="ctr">
              <a:lnSpc>
                <a:spcPct val="100000"/>
              </a:lnSpc>
              <a:spcBef>
                <a:spcPts val="0"/>
              </a:spcBef>
              <a:spcAft>
                <a:spcPts val="0"/>
              </a:spcAft>
              <a:buSzPts val="1000"/>
              <a:buNone/>
              <a:defRPr sz="1200">
                <a:solidFill>
                  <a:srgbClr val="FFFFFF"/>
                </a:solidFill>
              </a:defRPr>
            </a:lvl8pPr>
            <a:lvl9pPr lvl="8" algn="ctr">
              <a:lnSpc>
                <a:spcPct val="100000"/>
              </a:lnSpc>
              <a:spcBef>
                <a:spcPts val="0"/>
              </a:spcBef>
              <a:spcAft>
                <a:spcPts val="0"/>
              </a:spcAft>
              <a:buSzPts val="1000"/>
              <a:buNone/>
              <a:defRPr sz="1200">
                <a:solidFill>
                  <a:srgbClr val="FFFFFF"/>
                </a:solidFill>
              </a:defRPr>
            </a:lvl9pPr>
          </a:lstStyle>
          <a:p/>
        </p:txBody>
      </p:sp>
      <p:pic>
        <p:nvPicPr>
          <p:cNvPr id="121" name="Google Shape;121;p85"/>
          <p:cNvPicPr preferRelativeResize="0"/>
          <p:nvPr/>
        </p:nvPicPr>
        <p:blipFill rotWithShape="1">
          <a:blip r:embed="rId2">
            <a:alphaModFix/>
          </a:blip>
          <a:srcRect b="0" l="0" r="0" t="0"/>
          <a:stretch/>
        </p:blipFill>
        <p:spPr>
          <a:xfrm flipH="1" rot="10800000">
            <a:off x="8805448" y="111858"/>
            <a:ext cx="225909" cy="225909"/>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six columns and gray title">
  <p:cSld name="CUSTOM_4">
    <p:spTree>
      <p:nvGrpSpPr>
        <p:cNvPr id="122" name="Shape 122"/>
        <p:cNvGrpSpPr/>
        <p:nvPr/>
      </p:nvGrpSpPr>
      <p:grpSpPr>
        <a:xfrm>
          <a:off x="0" y="0"/>
          <a:ext cx="0" cy="0"/>
          <a:chOff x="0" y="0"/>
          <a:chExt cx="0" cy="0"/>
        </a:xfrm>
      </p:grpSpPr>
      <p:sp>
        <p:nvSpPr>
          <p:cNvPr id="123" name="Google Shape;123;p86"/>
          <p:cNvSpPr txBox="1"/>
          <p:nvPr>
            <p:ph type="title"/>
          </p:nvPr>
        </p:nvSpPr>
        <p:spPr>
          <a:xfrm>
            <a:off x="208200" y="249225"/>
            <a:ext cx="3560236" cy="85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2400"/>
              <a:buNone/>
              <a:defRPr b="1" i="0" sz="1600">
                <a:solidFill>
                  <a:srgbClr val="FF3A00"/>
                </a:solidFill>
                <a:latin typeface="Verdana"/>
                <a:ea typeface="Verdana"/>
                <a:cs typeface="Verdana"/>
                <a:sym typeface="Verdana"/>
              </a:defRPr>
            </a:lvl1pPr>
            <a:lvl2pPr lvl="1" algn="ctr">
              <a:lnSpc>
                <a:spcPct val="100000"/>
              </a:lnSpc>
              <a:spcBef>
                <a:spcPts val="0"/>
              </a:spcBef>
              <a:spcAft>
                <a:spcPts val="0"/>
              </a:spcAft>
              <a:buClr>
                <a:srgbClr val="A0A0A0"/>
              </a:buClr>
              <a:buSzPts val="2400"/>
              <a:buNone/>
              <a:defRPr sz="2400">
                <a:solidFill>
                  <a:srgbClr val="A0A0A0"/>
                </a:solidFill>
              </a:defRPr>
            </a:lvl2pPr>
            <a:lvl3pPr lvl="2" algn="ctr">
              <a:lnSpc>
                <a:spcPct val="100000"/>
              </a:lnSpc>
              <a:spcBef>
                <a:spcPts val="0"/>
              </a:spcBef>
              <a:spcAft>
                <a:spcPts val="0"/>
              </a:spcAft>
              <a:buClr>
                <a:srgbClr val="A0A0A0"/>
              </a:buClr>
              <a:buSzPts val="2400"/>
              <a:buNone/>
              <a:defRPr sz="2400">
                <a:solidFill>
                  <a:srgbClr val="A0A0A0"/>
                </a:solidFill>
              </a:defRPr>
            </a:lvl3pPr>
            <a:lvl4pPr lvl="3" algn="ctr">
              <a:lnSpc>
                <a:spcPct val="100000"/>
              </a:lnSpc>
              <a:spcBef>
                <a:spcPts val="0"/>
              </a:spcBef>
              <a:spcAft>
                <a:spcPts val="0"/>
              </a:spcAft>
              <a:buClr>
                <a:srgbClr val="A0A0A0"/>
              </a:buClr>
              <a:buSzPts val="2400"/>
              <a:buNone/>
              <a:defRPr sz="2400">
                <a:solidFill>
                  <a:srgbClr val="A0A0A0"/>
                </a:solidFill>
              </a:defRPr>
            </a:lvl4pPr>
            <a:lvl5pPr lvl="4" algn="ctr">
              <a:lnSpc>
                <a:spcPct val="100000"/>
              </a:lnSpc>
              <a:spcBef>
                <a:spcPts val="0"/>
              </a:spcBef>
              <a:spcAft>
                <a:spcPts val="0"/>
              </a:spcAft>
              <a:buClr>
                <a:srgbClr val="A0A0A0"/>
              </a:buClr>
              <a:buSzPts val="2400"/>
              <a:buNone/>
              <a:defRPr sz="2400">
                <a:solidFill>
                  <a:srgbClr val="A0A0A0"/>
                </a:solidFill>
              </a:defRPr>
            </a:lvl5pPr>
            <a:lvl6pPr lvl="5" algn="ctr">
              <a:lnSpc>
                <a:spcPct val="100000"/>
              </a:lnSpc>
              <a:spcBef>
                <a:spcPts val="0"/>
              </a:spcBef>
              <a:spcAft>
                <a:spcPts val="0"/>
              </a:spcAft>
              <a:buClr>
                <a:srgbClr val="A0A0A0"/>
              </a:buClr>
              <a:buSzPts val="2400"/>
              <a:buNone/>
              <a:defRPr sz="2400">
                <a:solidFill>
                  <a:srgbClr val="A0A0A0"/>
                </a:solidFill>
              </a:defRPr>
            </a:lvl6pPr>
            <a:lvl7pPr lvl="6" algn="ctr">
              <a:lnSpc>
                <a:spcPct val="100000"/>
              </a:lnSpc>
              <a:spcBef>
                <a:spcPts val="0"/>
              </a:spcBef>
              <a:spcAft>
                <a:spcPts val="0"/>
              </a:spcAft>
              <a:buClr>
                <a:srgbClr val="A0A0A0"/>
              </a:buClr>
              <a:buSzPts val="2400"/>
              <a:buNone/>
              <a:defRPr sz="2400">
                <a:solidFill>
                  <a:srgbClr val="A0A0A0"/>
                </a:solidFill>
              </a:defRPr>
            </a:lvl7pPr>
            <a:lvl8pPr lvl="7" algn="ctr">
              <a:lnSpc>
                <a:spcPct val="100000"/>
              </a:lnSpc>
              <a:spcBef>
                <a:spcPts val="0"/>
              </a:spcBef>
              <a:spcAft>
                <a:spcPts val="0"/>
              </a:spcAft>
              <a:buClr>
                <a:srgbClr val="A0A0A0"/>
              </a:buClr>
              <a:buSzPts val="2400"/>
              <a:buNone/>
              <a:defRPr sz="2400">
                <a:solidFill>
                  <a:srgbClr val="A0A0A0"/>
                </a:solidFill>
              </a:defRPr>
            </a:lvl8pPr>
            <a:lvl9pPr lvl="8" algn="ctr">
              <a:lnSpc>
                <a:spcPct val="100000"/>
              </a:lnSpc>
              <a:spcBef>
                <a:spcPts val="0"/>
              </a:spcBef>
              <a:spcAft>
                <a:spcPts val="0"/>
              </a:spcAft>
              <a:buClr>
                <a:srgbClr val="A0A0A0"/>
              </a:buClr>
              <a:buSzPts val="2400"/>
              <a:buNone/>
              <a:defRPr sz="2400">
                <a:solidFill>
                  <a:srgbClr val="A0A0A0"/>
                </a:solidFill>
              </a:defRPr>
            </a:lvl9pPr>
          </a:lstStyle>
          <a:p/>
        </p:txBody>
      </p:sp>
      <p:sp>
        <p:nvSpPr>
          <p:cNvPr id="124" name="Google Shape;124;p86"/>
          <p:cNvSpPr txBox="1"/>
          <p:nvPr>
            <p:ph idx="1" type="subTitle"/>
          </p:nvPr>
        </p:nvSpPr>
        <p:spPr>
          <a:xfrm>
            <a:off x="1015950" y="1895775"/>
            <a:ext cx="1815361" cy="46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b="1" i="0" sz="1050">
                <a:solidFill>
                  <a:srgbClr val="FF3A00"/>
                </a:solidFill>
                <a:latin typeface="Verdana"/>
                <a:ea typeface="Verdana"/>
                <a:cs typeface="Verdana"/>
                <a:sym typeface="Verdana"/>
              </a:defRPr>
            </a:lvl1pPr>
            <a:lvl2pPr lvl="1" algn="l">
              <a:lnSpc>
                <a:spcPct val="100000"/>
              </a:lnSpc>
              <a:spcBef>
                <a:spcPts val="0"/>
              </a:spcBef>
              <a:spcAft>
                <a:spcPts val="0"/>
              </a:spcAft>
              <a:buSzPts val="1500"/>
              <a:buNone/>
              <a:defRPr b="1" sz="1400">
                <a:solidFill>
                  <a:srgbClr val="CC3F3A"/>
                </a:solidFill>
              </a:defRPr>
            </a:lvl2pPr>
            <a:lvl3pPr lvl="2" algn="l">
              <a:lnSpc>
                <a:spcPct val="100000"/>
              </a:lnSpc>
              <a:spcBef>
                <a:spcPts val="0"/>
              </a:spcBef>
              <a:spcAft>
                <a:spcPts val="0"/>
              </a:spcAft>
              <a:buSzPts val="1400"/>
              <a:buNone/>
              <a:defRPr b="1" sz="1400">
                <a:solidFill>
                  <a:srgbClr val="CC3F3A"/>
                </a:solidFill>
              </a:defRPr>
            </a:lvl3pPr>
            <a:lvl4pPr lvl="3" algn="l">
              <a:lnSpc>
                <a:spcPct val="100000"/>
              </a:lnSpc>
              <a:spcBef>
                <a:spcPts val="0"/>
              </a:spcBef>
              <a:spcAft>
                <a:spcPts val="0"/>
              </a:spcAft>
              <a:buSzPts val="1300"/>
              <a:buNone/>
              <a:defRPr b="1" sz="1400">
                <a:solidFill>
                  <a:srgbClr val="CC3F3A"/>
                </a:solidFill>
              </a:defRPr>
            </a:lvl4pPr>
            <a:lvl5pPr lvl="4" algn="l">
              <a:lnSpc>
                <a:spcPct val="100000"/>
              </a:lnSpc>
              <a:spcBef>
                <a:spcPts val="0"/>
              </a:spcBef>
              <a:spcAft>
                <a:spcPts val="0"/>
              </a:spcAft>
              <a:buSzPts val="1200"/>
              <a:buNone/>
              <a:defRPr b="1" sz="1400">
                <a:solidFill>
                  <a:srgbClr val="CC3F3A"/>
                </a:solidFill>
              </a:defRPr>
            </a:lvl5pPr>
            <a:lvl6pPr lvl="5" algn="l">
              <a:lnSpc>
                <a:spcPct val="100000"/>
              </a:lnSpc>
              <a:spcBef>
                <a:spcPts val="0"/>
              </a:spcBef>
              <a:spcAft>
                <a:spcPts val="0"/>
              </a:spcAft>
              <a:buSzPts val="1100"/>
              <a:buNone/>
              <a:defRPr b="1" sz="1400">
                <a:solidFill>
                  <a:srgbClr val="CC3F3A"/>
                </a:solidFill>
              </a:defRPr>
            </a:lvl6pPr>
            <a:lvl7pPr lvl="6" algn="l">
              <a:lnSpc>
                <a:spcPct val="100000"/>
              </a:lnSpc>
              <a:spcBef>
                <a:spcPts val="0"/>
              </a:spcBef>
              <a:spcAft>
                <a:spcPts val="0"/>
              </a:spcAft>
              <a:buSzPts val="1000"/>
              <a:buNone/>
              <a:defRPr b="1" sz="1400">
                <a:solidFill>
                  <a:srgbClr val="CC3F3A"/>
                </a:solidFill>
              </a:defRPr>
            </a:lvl7pPr>
            <a:lvl8pPr lvl="7" algn="l">
              <a:lnSpc>
                <a:spcPct val="100000"/>
              </a:lnSpc>
              <a:spcBef>
                <a:spcPts val="0"/>
              </a:spcBef>
              <a:spcAft>
                <a:spcPts val="0"/>
              </a:spcAft>
              <a:buSzPts val="1000"/>
              <a:buNone/>
              <a:defRPr b="1" sz="1400">
                <a:solidFill>
                  <a:srgbClr val="CC3F3A"/>
                </a:solidFill>
              </a:defRPr>
            </a:lvl8pPr>
            <a:lvl9pPr lvl="8" algn="l">
              <a:lnSpc>
                <a:spcPct val="100000"/>
              </a:lnSpc>
              <a:spcBef>
                <a:spcPts val="0"/>
              </a:spcBef>
              <a:spcAft>
                <a:spcPts val="0"/>
              </a:spcAft>
              <a:buSzPts val="1000"/>
              <a:buNone/>
              <a:defRPr b="1" sz="1400">
                <a:solidFill>
                  <a:srgbClr val="CC3F3A"/>
                </a:solidFill>
              </a:defRPr>
            </a:lvl9pPr>
          </a:lstStyle>
          <a:p/>
        </p:txBody>
      </p:sp>
      <p:sp>
        <p:nvSpPr>
          <p:cNvPr id="125" name="Google Shape;125;p86"/>
          <p:cNvSpPr txBox="1"/>
          <p:nvPr>
            <p:ph idx="2" type="subTitle"/>
          </p:nvPr>
        </p:nvSpPr>
        <p:spPr>
          <a:xfrm>
            <a:off x="1015950" y="2431473"/>
            <a:ext cx="1807800" cy="782782"/>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200">
                <a:solidFill>
                  <a:schemeClr val="dk1"/>
                </a:solidFill>
                <a:latin typeface="Verdana"/>
                <a:ea typeface="Verdana"/>
                <a:cs typeface="Verdana"/>
                <a:sym typeface="Verdana"/>
              </a:defRPr>
            </a:lvl1pPr>
            <a:lvl2pPr lvl="1" algn="l">
              <a:lnSpc>
                <a:spcPct val="100000"/>
              </a:lnSpc>
              <a:spcBef>
                <a:spcPts val="0"/>
              </a:spcBef>
              <a:spcAft>
                <a:spcPts val="0"/>
              </a:spcAft>
              <a:buSzPts val="1500"/>
              <a:buNone/>
              <a:defRPr sz="1200">
                <a:solidFill>
                  <a:srgbClr val="999999"/>
                </a:solidFill>
              </a:defRPr>
            </a:lvl2pPr>
            <a:lvl3pPr lvl="2" algn="l">
              <a:lnSpc>
                <a:spcPct val="100000"/>
              </a:lnSpc>
              <a:spcBef>
                <a:spcPts val="0"/>
              </a:spcBef>
              <a:spcAft>
                <a:spcPts val="0"/>
              </a:spcAft>
              <a:buSzPts val="1400"/>
              <a:buNone/>
              <a:defRPr sz="1200">
                <a:solidFill>
                  <a:srgbClr val="999999"/>
                </a:solidFill>
              </a:defRPr>
            </a:lvl3pPr>
            <a:lvl4pPr lvl="3" algn="l">
              <a:lnSpc>
                <a:spcPct val="100000"/>
              </a:lnSpc>
              <a:spcBef>
                <a:spcPts val="0"/>
              </a:spcBef>
              <a:spcAft>
                <a:spcPts val="0"/>
              </a:spcAft>
              <a:buSzPts val="1300"/>
              <a:buNone/>
              <a:defRPr sz="1200">
                <a:solidFill>
                  <a:srgbClr val="999999"/>
                </a:solidFill>
              </a:defRPr>
            </a:lvl4pPr>
            <a:lvl5pPr lvl="4" algn="l">
              <a:lnSpc>
                <a:spcPct val="100000"/>
              </a:lnSpc>
              <a:spcBef>
                <a:spcPts val="0"/>
              </a:spcBef>
              <a:spcAft>
                <a:spcPts val="0"/>
              </a:spcAft>
              <a:buSzPts val="1200"/>
              <a:buNone/>
              <a:defRPr sz="1200">
                <a:solidFill>
                  <a:srgbClr val="999999"/>
                </a:solidFill>
              </a:defRPr>
            </a:lvl5pPr>
            <a:lvl6pPr lvl="5" algn="l">
              <a:lnSpc>
                <a:spcPct val="100000"/>
              </a:lnSpc>
              <a:spcBef>
                <a:spcPts val="0"/>
              </a:spcBef>
              <a:spcAft>
                <a:spcPts val="0"/>
              </a:spcAft>
              <a:buSzPts val="1100"/>
              <a:buNone/>
              <a:defRPr sz="1200">
                <a:solidFill>
                  <a:srgbClr val="999999"/>
                </a:solidFill>
              </a:defRPr>
            </a:lvl6pPr>
            <a:lvl7pPr lvl="6" algn="l">
              <a:lnSpc>
                <a:spcPct val="100000"/>
              </a:lnSpc>
              <a:spcBef>
                <a:spcPts val="0"/>
              </a:spcBef>
              <a:spcAft>
                <a:spcPts val="0"/>
              </a:spcAft>
              <a:buSzPts val="1000"/>
              <a:buNone/>
              <a:defRPr sz="1200">
                <a:solidFill>
                  <a:srgbClr val="999999"/>
                </a:solidFill>
              </a:defRPr>
            </a:lvl7pPr>
            <a:lvl8pPr lvl="7" algn="l">
              <a:lnSpc>
                <a:spcPct val="100000"/>
              </a:lnSpc>
              <a:spcBef>
                <a:spcPts val="0"/>
              </a:spcBef>
              <a:spcAft>
                <a:spcPts val="0"/>
              </a:spcAft>
              <a:buSzPts val="1000"/>
              <a:buNone/>
              <a:defRPr sz="1200">
                <a:solidFill>
                  <a:srgbClr val="999999"/>
                </a:solidFill>
              </a:defRPr>
            </a:lvl8pPr>
            <a:lvl9pPr lvl="8" algn="l">
              <a:lnSpc>
                <a:spcPct val="100000"/>
              </a:lnSpc>
              <a:spcBef>
                <a:spcPts val="0"/>
              </a:spcBef>
              <a:spcAft>
                <a:spcPts val="0"/>
              </a:spcAft>
              <a:buSzPts val="1000"/>
              <a:buNone/>
              <a:defRPr sz="1200">
                <a:solidFill>
                  <a:srgbClr val="999999"/>
                </a:solidFill>
              </a:defRPr>
            </a:lvl9pPr>
          </a:lstStyle>
          <a:p/>
        </p:txBody>
      </p:sp>
      <p:sp>
        <p:nvSpPr>
          <p:cNvPr id="126" name="Google Shape;126;p86"/>
          <p:cNvSpPr txBox="1"/>
          <p:nvPr>
            <p:ph idx="3" type="subTitle"/>
          </p:nvPr>
        </p:nvSpPr>
        <p:spPr>
          <a:xfrm>
            <a:off x="3482250" y="1895775"/>
            <a:ext cx="2066495" cy="46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b="1" i="0" sz="1050">
                <a:solidFill>
                  <a:srgbClr val="FF3A00"/>
                </a:solidFill>
                <a:latin typeface="Verdana"/>
                <a:ea typeface="Verdana"/>
                <a:cs typeface="Verdana"/>
                <a:sym typeface="Verdana"/>
              </a:defRPr>
            </a:lvl1pPr>
            <a:lvl2pPr lvl="1" algn="l">
              <a:lnSpc>
                <a:spcPct val="100000"/>
              </a:lnSpc>
              <a:spcBef>
                <a:spcPts val="0"/>
              </a:spcBef>
              <a:spcAft>
                <a:spcPts val="0"/>
              </a:spcAft>
              <a:buSzPts val="1500"/>
              <a:buNone/>
              <a:defRPr b="1" sz="1400"/>
            </a:lvl2pPr>
            <a:lvl3pPr lvl="2" algn="l">
              <a:lnSpc>
                <a:spcPct val="100000"/>
              </a:lnSpc>
              <a:spcBef>
                <a:spcPts val="0"/>
              </a:spcBef>
              <a:spcAft>
                <a:spcPts val="0"/>
              </a:spcAft>
              <a:buSzPts val="1400"/>
              <a:buNone/>
              <a:defRPr b="1" sz="1400"/>
            </a:lvl3pPr>
            <a:lvl4pPr lvl="3" algn="l">
              <a:lnSpc>
                <a:spcPct val="100000"/>
              </a:lnSpc>
              <a:spcBef>
                <a:spcPts val="0"/>
              </a:spcBef>
              <a:spcAft>
                <a:spcPts val="0"/>
              </a:spcAft>
              <a:buSzPts val="1300"/>
              <a:buNone/>
              <a:defRPr b="1" sz="1400"/>
            </a:lvl4pPr>
            <a:lvl5pPr lvl="4" algn="l">
              <a:lnSpc>
                <a:spcPct val="100000"/>
              </a:lnSpc>
              <a:spcBef>
                <a:spcPts val="0"/>
              </a:spcBef>
              <a:spcAft>
                <a:spcPts val="0"/>
              </a:spcAft>
              <a:buSzPts val="1200"/>
              <a:buNone/>
              <a:defRPr b="1" sz="1400"/>
            </a:lvl5pPr>
            <a:lvl6pPr lvl="5" algn="l">
              <a:lnSpc>
                <a:spcPct val="100000"/>
              </a:lnSpc>
              <a:spcBef>
                <a:spcPts val="0"/>
              </a:spcBef>
              <a:spcAft>
                <a:spcPts val="0"/>
              </a:spcAft>
              <a:buSzPts val="1100"/>
              <a:buNone/>
              <a:defRPr b="1" sz="1400"/>
            </a:lvl6pPr>
            <a:lvl7pPr lvl="6" algn="l">
              <a:lnSpc>
                <a:spcPct val="100000"/>
              </a:lnSpc>
              <a:spcBef>
                <a:spcPts val="0"/>
              </a:spcBef>
              <a:spcAft>
                <a:spcPts val="0"/>
              </a:spcAft>
              <a:buSzPts val="1000"/>
              <a:buNone/>
              <a:defRPr b="1" sz="1400"/>
            </a:lvl7pPr>
            <a:lvl8pPr lvl="7" algn="l">
              <a:lnSpc>
                <a:spcPct val="100000"/>
              </a:lnSpc>
              <a:spcBef>
                <a:spcPts val="0"/>
              </a:spcBef>
              <a:spcAft>
                <a:spcPts val="0"/>
              </a:spcAft>
              <a:buSzPts val="1000"/>
              <a:buNone/>
              <a:defRPr b="1" sz="1400"/>
            </a:lvl8pPr>
            <a:lvl9pPr lvl="8" algn="l">
              <a:lnSpc>
                <a:spcPct val="100000"/>
              </a:lnSpc>
              <a:spcBef>
                <a:spcPts val="0"/>
              </a:spcBef>
              <a:spcAft>
                <a:spcPts val="0"/>
              </a:spcAft>
              <a:buSzPts val="1000"/>
              <a:buNone/>
              <a:defRPr b="1" sz="1400"/>
            </a:lvl9pPr>
          </a:lstStyle>
          <a:p/>
        </p:txBody>
      </p:sp>
      <p:sp>
        <p:nvSpPr>
          <p:cNvPr id="127" name="Google Shape;127;p86"/>
          <p:cNvSpPr txBox="1"/>
          <p:nvPr>
            <p:ph idx="4" type="subTitle"/>
          </p:nvPr>
        </p:nvSpPr>
        <p:spPr>
          <a:xfrm>
            <a:off x="3482250" y="2431473"/>
            <a:ext cx="1807800" cy="782782"/>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200">
                <a:solidFill>
                  <a:schemeClr val="dk1"/>
                </a:solidFill>
                <a:latin typeface="Verdana"/>
                <a:ea typeface="Verdana"/>
                <a:cs typeface="Verdana"/>
                <a:sym typeface="Verdana"/>
              </a:defRPr>
            </a:lvl1pPr>
            <a:lvl2pPr lvl="1" algn="l">
              <a:lnSpc>
                <a:spcPct val="100000"/>
              </a:lnSpc>
              <a:spcBef>
                <a:spcPts val="0"/>
              </a:spcBef>
              <a:spcAft>
                <a:spcPts val="0"/>
              </a:spcAft>
              <a:buSzPts val="1500"/>
              <a:buNone/>
              <a:defRPr sz="1200">
                <a:solidFill>
                  <a:srgbClr val="999999"/>
                </a:solidFill>
              </a:defRPr>
            </a:lvl2pPr>
            <a:lvl3pPr lvl="2" algn="l">
              <a:lnSpc>
                <a:spcPct val="100000"/>
              </a:lnSpc>
              <a:spcBef>
                <a:spcPts val="0"/>
              </a:spcBef>
              <a:spcAft>
                <a:spcPts val="0"/>
              </a:spcAft>
              <a:buSzPts val="1400"/>
              <a:buNone/>
              <a:defRPr sz="1200">
                <a:solidFill>
                  <a:srgbClr val="999999"/>
                </a:solidFill>
              </a:defRPr>
            </a:lvl3pPr>
            <a:lvl4pPr lvl="3" algn="l">
              <a:lnSpc>
                <a:spcPct val="100000"/>
              </a:lnSpc>
              <a:spcBef>
                <a:spcPts val="0"/>
              </a:spcBef>
              <a:spcAft>
                <a:spcPts val="0"/>
              </a:spcAft>
              <a:buSzPts val="1300"/>
              <a:buNone/>
              <a:defRPr sz="1200">
                <a:solidFill>
                  <a:srgbClr val="999999"/>
                </a:solidFill>
              </a:defRPr>
            </a:lvl4pPr>
            <a:lvl5pPr lvl="4" algn="l">
              <a:lnSpc>
                <a:spcPct val="100000"/>
              </a:lnSpc>
              <a:spcBef>
                <a:spcPts val="0"/>
              </a:spcBef>
              <a:spcAft>
                <a:spcPts val="0"/>
              </a:spcAft>
              <a:buSzPts val="1200"/>
              <a:buNone/>
              <a:defRPr sz="1200">
                <a:solidFill>
                  <a:srgbClr val="999999"/>
                </a:solidFill>
              </a:defRPr>
            </a:lvl5pPr>
            <a:lvl6pPr lvl="5" algn="l">
              <a:lnSpc>
                <a:spcPct val="100000"/>
              </a:lnSpc>
              <a:spcBef>
                <a:spcPts val="0"/>
              </a:spcBef>
              <a:spcAft>
                <a:spcPts val="0"/>
              </a:spcAft>
              <a:buSzPts val="1100"/>
              <a:buNone/>
              <a:defRPr sz="1200">
                <a:solidFill>
                  <a:srgbClr val="999999"/>
                </a:solidFill>
              </a:defRPr>
            </a:lvl6pPr>
            <a:lvl7pPr lvl="6" algn="l">
              <a:lnSpc>
                <a:spcPct val="100000"/>
              </a:lnSpc>
              <a:spcBef>
                <a:spcPts val="0"/>
              </a:spcBef>
              <a:spcAft>
                <a:spcPts val="0"/>
              </a:spcAft>
              <a:buSzPts val="1000"/>
              <a:buNone/>
              <a:defRPr sz="1200">
                <a:solidFill>
                  <a:srgbClr val="999999"/>
                </a:solidFill>
              </a:defRPr>
            </a:lvl7pPr>
            <a:lvl8pPr lvl="7" algn="l">
              <a:lnSpc>
                <a:spcPct val="100000"/>
              </a:lnSpc>
              <a:spcBef>
                <a:spcPts val="0"/>
              </a:spcBef>
              <a:spcAft>
                <a:spcPts val="0"/>
              </a:spcAft>
              <a:buSzPts val="1000"/>
              <a:buNone/>
              <a:defRPr sz="1200">
                <a:solidFill>
                  <a:srgbClr val="999999"/>
                </a:solidFill>
              </a:defRPr>
            </a:lvl8pPr>
            <a:lvl9pPr lvl="8" algn="l">
              <a:lnSpc>
                <a:spcPct val="100000"/>
              </a:lnSpc>
              <a:spcBef>
                <a:spcPts val="0"/>
              </a:spcBef>
              <a:spcAft>
                <a:spcPts val="0"/>
              </a:spcAft>
              <a:buSzPts val="1000"/>
              <a:buNone/>
              <a:defRPr sz="1200">
                <a:solidFill>
                  <a:srgbClr val="999999"/>
                </a:solidFill>
              </a:defRPr>
            </a:lvl9pPr>
          </a:lstStyle>
          <a:p/>
        </p:txBody>
      </p:sp>
      <p:sp>
        <p:nvSpPr>
          <p:cNvPr id="128" name="Google Shape;128;p86"/>
          <p:cNvSpPr txBox="1"/>
          <p:nvPr>
            <p:ph idx="5" type="subTitle"/>
          </p:nvPr>
        </p:nvSpPr>
        <p:spPr>
          <a:xfrm>
            <a:off x="1015950" y="3289825"/>
            <a:ext cx="1815361" cy="46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b="1" i="0" sz="1050">
                <a:solidFill>
                  <a:srgbClr val="FF3A00"/>
                </a:solidFill>
                <a:latin typeface="Verdana"/>
                <a:ea typeface="Verdana"/>
                <a:cs typeface="Verdana"/>
                <a:sym typeface="Verdana"/>
              </a:defRPr>
            </a:lvl1pPr>
            <a:lvl2pPr lvl="1" algn="l">
              <a:lnSpc>
                <a:spcPct val="100000"/>
              </a:lnSpc>
              <a:spcBef>
                <a:spcPts val="0"/>
              </a:spcBef>
              <a:spcAft>
                <a:spcPts val="0"/>
              </a:spcAft>
              <a:buSzPts val="1500"/>
              <a:buNone/>
              <a:defRPr b="1" sz="1400"/>
            </a:lvl2pPr>
            <a:lvl3pPr lvl="2" algn="l">
              <a:lnSpc>
                <a:spcPct val="100000"/>
              </a:lnSpc>
              <a:spcBef>
                <a:spcPts val="0"/>
              </a:spcBef>
              <a:spcAft>
                <a:spcPts val="0"/>
              </a:spcAft>
              <a:buSzPts val="1400"/>
              <a:buNone/>
              <a:defRPr b="1" sz="1400"/>
            </a:lvl3pPr>
            <a:lvl4pPr lvl="3" algn="l">
              <a:lnSpc>
                <a:spcPct val="100000"/>
              </a:lnSpc>
              <a:spcBef>
                <a:spcPts val="0"/>
              </a:spcBef>
              <a:spcAft>
                <a:spcPts val="0"/>
              </a:spcAft>
              <a:buSzPts val="1300"/>
              <a:buNone/>
              <a:defRPr b="1" sz="1400"/>
            </a:lvl4pPr>
            <a:lvl5pPr lvl="4" algn="l">
              <a:lnSpc>
                <a:spcPct val="100000"/>
              </a:lnSpc>
              <a:spcBef>
                <a:spcPts val="0"/>
              </a:spcBef>
              <a:spcAft>
                <a:spcPts val="0"/>
              </a:spcAft>
              <a:buSzPts val="1200"/>
              <a:buNone/>
              <a:defRPr b="1" sz="1400"/>
            </a:lvl5pPr>
            <a:lvl6pPr lvl="5" algn="l">
              <a:lnSpc>
                <a:spcPct val="100000"/>
              </a:lnSpc>
              <a:spcBef>
                <a:spcPts val="0"/>
              </a:spcBef>
              <a:spcAft>
                <a:spcPts val="0"/>
              </a:spcAft>
              <a:buSzPts val="1100"/>
              <a:buNone/>
              <a:defRPr b="1" sz="1400"/>
            </a:lvl6pPr>
            <a:lvl7pPr lvl="6" algn="l">
              <a:lnSpc>
                <a:spcPct val="100000"/>
              </a:lnSpc>
              <a:spcBef>
                <a:spcPts val="0"/>
              </a:spcBef>
              <a:spcAft>
                <a:spcPts val="0"/>
              </a:spcAft>
              <a:buSzPts val="1000"/>
              <a:buNone/>
              <a:defRPr b="1" sz="1400"/>
            </a:lvl7pPr>
            <a:lvl8pPr lvl="7" algn="l">
              <a:lnSpc>
                <a:spcPct val="100000"/>
              </a:lnSpc>
              <a:spcBef>
                <a:spcPts val="0"/>
              </a:spcBef>
              <a:spcAft>
                <a:spcPts val="0"/>
              </a:spcAft>
              <a:buSzPts val="1000"/>
              <a:buNone/>
              <a:defRPr b="1" sz="1400"/>
            </a:lvl8pPr>
            <a:lvl9pPr lvl="8" algn="l">
              <a:lnSpc>
                <a:spcPct val="100000"/>
              </a:lnSpc>
              <a:spcBef>
                <a:spcPts val="0"/>
              </a:spcBef>
              <a:spcAft>
                <a:spcPts val="0"/>
              </a:spcAft>
              <a:buSzPts val="1000"/>
              <a:buNone/>
              <a:defRPr b="1" sz="1400"/>
            </a:lvl9pPr>
          </a:lstStyle>
          <a:p/>
        </p:txBody>
      </p:sp>
      <p:sp>
        <p:nvSpPr>
          <p:cNvPr id="129" name="Google Shape;129;p86"/>
          <p:cNvSpPr txBox="1"/>
          <p:nvPr>
            <p:ph idx="6" type="subTitle"/>
          </p:nvPr>
        </p:nvSpPr>
        <p:spPr>
          <a:xfrm>
            <a:off x="1015950" y="3825523"/>
            <a:ext cx="1807800" cy="782782"/>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200">
                <a:solidFill>
                  <a:schemeClr val="dk1"/>
                </a:solidFill>
                <a:latin typeface="Verdana"/>
                <a:ea typeface="Verdana"/>
                <a:cs typeface="Verdana"/>
                <a:sym typeface="Verdana"/>
              </a:defRPr>
            </a:lvl1pPr>
            <a:lvl2pPr lvl="1" algn="l">
              <a:lnSpc>
                <a:spcPct val="100000"/>
              </a:lnSpc>
              <a:spcBef>
                <a:spcPts val="0"/>
              </a:spcBef>
              <a:spcAft>
                <a:spcPts val="0"/>
              </a:spcAft>
              <a:buSzPts val="1500"/>
              <a:buNone/>
              <a:defRPr sz="1200">
                <a:solidFill>
                  <a:srgbClr val="999999"/>
                </a:solidFill>
              </a:defRPr>
            </a:lvl2pPr>
            <a:lvl3pPr lvl="2" algn="l">
              <a:lnSpc>
                <a:spcPct val="100000"/>
              </a:lnSpc>
              <a:spcBef>
                <a:spcPts val="0"/>
              </a:spcBef>
              <a:spcAft>
                <a:spcPts val="0"/>
              </a:spcAft>
              <a:buSzPts val="1400"/>
              <a:buNone/>
              <a:defRPr sz="1200">
                <a:solidFill>
                  <a:srgbClr val="999999"/>
                </a:solidFill>
              </a:defRPr>
            </a:lvl3pPr>
            <a:lvl4pPr lvl="3" algn="l">
              <a:lnSpc>
                <a:spcPct val="100000"/>
              </a:lnSpc>
              <a:spcBef>
                <a:spcPts val="0"/>
              </a:spcBef>
              <a:spcAft>
                <a:spcPts val="0"/>
              </a:spcAft>
              <a:buSzPts val="1300"/>
              <a:buNone/>
              <a:defRPr sz="1200">
                <a:solidFill>
                  <a:srgbClr val="999999"/>
                </a:solidFill>
              </a:defRPr>
            </a:lvl4pPr>
            <a:lvl5pPr lvl="4" algn="l">
              <a:lnSpc>
                <a:spcPct val="100000"/>
              </a:lnSpc>
              <a:spcBef>
                <a:spcPts val="0"/>
              </a:spcBef>
              <a:spcAft>
                <a:spcPts val="0"/>
              </a:spcAft>
              <a:buSzPts val="1200"/>
              <a:buNone/>
              <a:defRPr sz="1200">
                <a:solidFill>
                  <a:srgbClr val="999999"/>
                </a:solidFill>
              </a:defRPr>
            </a:lvl5pPr>
            <a:lvl6pPr lvl="5" algn="l">
              <a:lnSpc>
                <a:spcPct val="100000"/>
              </a:lnSpc>
              <a:spcBef>
                <a:spcPts val="0"/>
              </a:spcBef>
              <a:spcAft>
                <a:spcPts val="0"/>
              </a:spcAft>
              <a:buSzPts val="1100"/>
              <a:buNone/>
              <a:defRPr sz="1200">
                <a:solidFill>
                  <a:srgbClr val="999999"/>
                </a:solidFill>
              </a:defRPr>
            </a:lvl6pPr>
            <a:lvl7pPr lvl="6" algn="l">
              <a:lnSpc>
                <a:spcPct val="100000"/>
              </a:lnSpc>
              <a:spcBef>
                <a:spcPts val="0"/>
              </a:spcBef>
              <a:spcAft>
                <a:spcPts val="0"/>
              </a:spcAft>
              <a:buSzPts val="1000"/>
              <a:buNone/>
              <a:defRPr sz="1200">
                <a:solidFill>
                  <a:srgbClr val="999999"/>
                </a:solidFill>
              </a:defRPr>
            </a:lvl7pPr>
            <a:lvl8pPr lvl="7" algn="l">
              <a:lnSpc>
                <a:spcPct val="100000"/>
              </a:lnSpc>
              <a:spcBef>
                <a:spcPts val="0"/>
              </a:spcBef>
              <a:spcAft>
                <a:spcPts val="0"/>
              </a:spcAft>
              <a:buSzPts val="1000"/>
              <a:buNone/>
              <a:defRPr sz="1200">
                <a:solidFill>
                  <a:srgbClr val="999999"/>
                </a:solidFill>
              </a:defRPr>
            </a:lvl8pPr>
            <a:lvl9pPr lvl="8" algn="l">
              <a:lnSpc>
                <a:spcPct val="100000"/>
              </a:lnSpc>
              <a:spcBef>
                <a:spcPts val="0"/>
              </a:spcBef>
              <a:spcAft>
                <a:spcPts val="0"/>
              </a:spcAft>
              <a:buSzPts val="1000"/>
              <a:buNone/>
              <a:defRPr sz="1200">
                <a:solidFill>
                  <a:srgbClr val="999999"/>
                </a:solidFill>
              </a:defRPr>
            </a:lvl9pPr>
          </a:lstStyle>
          <a:p/>
        </p:txBody>
      </p:sp>
      <p:sp>
        <p:nvSpPr>
          <p:cNvPr id="130" name="Google Shape;130;p86"/>
          <p:cNvSpPr txBox="1"/>
          <p:nvPr>
            <p:ph idx="7" type="subTitle"/>
          </p:nvPr>
        </p:nvSpPr>
        <p:spPr>
          <a:xfrm>
            <a:off x="3482250" y="3289825"/>
            <a:ext cx="2066495" cy="46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b="1" i="0" sz="1050">
                <a:solidFill>
                  <a:srgbClr val="FF3A00"/>
                </a:solidFill>
                <a:latin typeface="Verdana"/>
                <a:ea typeface="Verdana"/>
                <a:cs typeface="Verdana"/>
                <a:sym typeface="Verdana"/>
              </a:defRPr>
            </a:lvl1pPr>
            <a:lvl2pPr lvl="1" algn="l">
              <a:lnSpc>
                <a:spcPct val="100000"/>
              </a:lnSpc>
              <a:spcBef>
                <a:spcPts val="0"/>
              </a:spcBef>
              <a:spcAft>
                <a:spcPts val="0"/>
              </a:spcAft>
              <a:buSzPts val="1500"/>
              <a:buNone/>
              <a:defRPr b="1" sz="1400">
                <a:solidFill>
                  <a:srgbClr val="CC3F3A"/>
                </a:solidFill>
              </a:defRPr>
            </a:lvl2pPr>
            <a:lvl3pPr lvl="2" algn="l">
              <a:lnSpc>
                <a:spcPct val="100000"/>
              </a:lnSpc>
              <a:spcBef>
                <a:spcPts val="0"/>
              </a:spcBef>
              <a:spcAft>
                <a:spcPts val="0"/>
              </a:spcAft>
              <a:buSzPts val="1400"/>
              <a:buNone/>
              <a:defRPr b="1" sz="1400">
                <a:solidFill>
                  <a:srgbClr val="CC3F3A"/>
                </a:solidFill>
              </a:defRPr>
            </a:lvl3pPr>
            <a:lvl4pPr lvl="3" algn="l">
              <a:lnSpc>
                <a:spcPct val="100000"/>
              </a:lnSpc>
              <a:spcBef>
                <a:spcPts val="0"/>
              </a:spcBef>
              <a:spcAft>
                <a:spcPts val="0"/>
              </a:spcAft>
              <a:buSzPts val="1300"/>
              <a:buNone/>
              <a:defRPr b="1" sz="1400">
                <a:solidFill>
                  <a:srgbClr val="CC3F3A"/>
                </a:solidFill>
              </a:defRPr>
            </a:lvl4pPr>
            <a:lvl5pPr lvl="4" algn="l">
              <a:lnSpc>
                <a:spcPct val="100000"/>
              </a:lnSpc>
              <a:spcBef>
                <a:spcPts val="0"/>
              </a:spcBef>
              <a:spcAft>
                <a:spcPts val="0"/>
              </a:spcAft>
              <a:buSzPts val="1200"/>
              <a:buNone/>
              <a:defRPr b="1" sz="1400">
                <a:solidFill>
                  <a:srgbClr val="CC3F3A"/>
                </a:solidFill>
              </a:defRPr>
            </a:lvl5pPr>
            <a:lvl6pPr lvl="5" algn="l">
              <a:lnSpc>
                <a:spcPct val="100000"/>
              </a:lnSpc>
              <a:spcBef>
                <a:spcPts val="0"/>
              </a:spcBef>
              <a:spcAft>
                <a:spcPts val="0"/>
              </a:spcAft>
              <a:buSzPts val="1100"/>
              <a:buNone/>
              <a:defRPr b="1" sz="1400">
                <a:solidFill>
                  <a:srgbClr val="CC3F3A"/>
                </a:solidFill>
              </a:defRPr>
            </a:lvl6pPr>
            <a:lvl7pPr lvl="6" algn="l">
              <a:lnSpc>
                <a:spcPct val="100000"/>
              </a:lnSpc>
              <a:spcBef>
                <a:spcPts val="0"/>
              </a:spcBef>
              <a:spcAft>
                <a:spcPts val="0"/>
              </a:spcAft>
              <a:buSzPts val="1000"/>
              <a:buNone/>
              <a:defRPr b="1" sz="1400">
                <a:solidFill>
                  <a:srgbClr val="CC3F3A"/>
                </a:solidFill>
              </a:defRPr>
            </a:lvl7pPr>
            <a:lvl8pPr lvl="7" algn="l">
              <a:lnSpc>
                <a:spcPct val="100000"/>
              </a:lnSpc>
              <a:spcBef>
                <a:spcPts val="0"/>
              </a:spcBef>
              <a:spcAft>
                <a:spcPts val="0"/>
              </a:spcAft>
              <a:buSzPts val="1000"/>
              <a:buNone/>
              <a:defRPr b="1" sz="1400">
                <a:solidFill>
                  <a:srgbClr val="CC3F3A"/>
                </a:solidFill>
              </a:defRPr>
            </a:lvl8pPr>
            <a:lvl9pPr lvl="8" algn="l">
              <a:lnSpc>
                <a:spcPct val="100000"/>
              </a:lnSpc>
              <a:spcBef>
                <a:spcPts val="0"/>
              </a:spcBef>
              <a:spcAft>
                <a:spcPts val="0"/>
              </a:spcAft>
              <a:buSzPts val="1000"/>
              <a:buNone/>
              <a:defRPr b="1" sz="1400">
                <a:solidFill>
                  <a:srgbClr val="CC3F3A"/>
                </a:solidFill>
              </a:defRPr>
            </a:lvl9pPr>
          </a:lstStyle>
          <a:p/>
        </p:txBody>
      </p:sp>
      <p:sp>
        <p:nvSpPr>
          <p:cNvPr id="131" name="Google Shape;131;p86"/>
          <p:cNvSpPr txBox="1"/>
          <p:nvPr/>
        </p:nvSpPr>
        <p:spPr>
          <a:xfrm>
            <a:off x="3475132" y="3825523"/>
            <a:ext cx="1807800" cy="782782"/>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rgbClr val="434343"/>
              </a:buClr>
              <a:buSzPts val="1600"/>
              <a:buFont typeface="Nunito"/>
              <a:buNone/>
            </a:pPr>
            <a:r>
              <a:t/>
            </a:r>
            <a:endParaRPr b="0" i="0" sz="1200" u="none" cap="none" strike="noStrike">
              <a:solidFill>
                <a:schemeClr val="dk1"/>
              </a:solidFill>
              <a:latin typeface="Verdana"/>
              <a:ea typeface="Verdana"/>
              <a:cs typeface="Verdana"/>
              <a:sym typeface="Verdana"/>
            </a:endParaRPr>
          </a:p>
        </p:txBody>
      </p:sp>
      <p:pic>
        <p:nvPicPr>
          <p:cNvPr id="132" name="Google Shape;132;p86"/>
          <p:cNvPicPr preferRelativeResize="0"/>
          <p:nvPr/>
        </p:nvPicPr>
        <p:blipFill rotWithShape="1">
          <a:blip r:embed="rId2">
            <a:alphaModFix/>
          </a:blip>
          <a:srcRect b="0" l="0" r="0" t="0"/>
          <a:stretch/>
        </p:blipFill>
        <p:spPr>
          <a:xfrm flipH="1" rot="10800000">
            <a:off x="8805448" y="111858"/>
            <a:ext cx="225909" cy="225909"/>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and white slide">
  <p:cSld name="CUSTOM_5">
    <p:spTree>
      <p:nvGrpSpPr>
        <p:cNvPr id="133" name="Shape 133"/>
        <p:cNvGrpSpPr/>
        <p:nvPr/>
      </p:nvGrpSpPr>
      <p:grpSpPr>
        <a:xfrm>
          <a:off x="0" y="0"/>
          <a:ext cx="0" cy="0"/>
          <a:chOff x="0" y="0"/>
          <a:chExt cx="0" cy="0"/>
        </a:xfrm>
      </p:grpSpPr>
      <p:sp>
        <p:nvSpPr>
          <p:cNvPr id="134" name="Google Shape;134;p87"/>
          <p:cNvSpPr/>
          <p:nvPr/>
        </p:nvSpPr>
        <p:spPr>
          <a:xfrm>
            <a:off x="0" y="0"/>
            <a:ext cx="2947800" cy="5143500"/>
          </a:xfrm>
          <a:prstGeom prst="rect">
            <a:avLst/>
          </a:pr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87"/>
          <p:cNvSpPr txBox="1"/>
          <p:nvPr>
            <p:ph type="title"/>
          </p:nvPr>
        </p:nvSpPr>
        <p:spPr>
          <a:xfrm>
            <a:off x="269550" y="2285400"/>
            <a:ext cx="2408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2800"/>
              <a:buNone/>
              <a:defRPr b="1" i="0">
                <a:solidFill>
                  <a:schemeClr val="lt1"/>
                </a:solidFill>
                <a:latin typeface="Verdana"/>
                <a:ea typeface="Verdana"/>
                <a:cs typeface="Verdana"/>
                <a:sym typeface="Verdana"/>
              </a:defRPr>
            </a:lvl1pPr>
            <a:lvl2pPr lvl="1" algn="ctr">
              <a:lnSpc>
                <a:spcPct val="100000"/>
              </a:lnSpc>
              <a:spcBef>
                <a:spcPts val="0"/>
              </a:spcBef>
              <a:spcAft>
                <a:spcPts val="0"/>
              </a:spcAft>
              <a:buClr>
                <a:srgbClr val="FFFFFF"/>
              </a:buClr>
              <a:buSzPts val="2800"/>
              <a:buNone/>
              <a:defRPr>
                <a:solidFill>
                  <a:srgbClr val="FFFFFF"/>
                </a:solidFill>
              </a:defRPr>
            </a:lvl2pPr>
            <a:lvl3pPr lvl="2" algn="ctr">
              <a:lnSpc>
                <a:spcPct val="100000"/>
              </a:lnSpc>
              <a:spcBef>
                <a:spcPts val="0"/>
              </a:spcBef>
              <a:spcAft>
                <a:spcPts val="0"/>
              </a:spcAft>
              <a:buClr>
                <a:srgbClr val="FFFFFF"/>
              </a:buClr>
              <a:buSzPts val="2800"/>
              <a:buNone/>
              <a:defRPr>
                <a:solidFill>
                  <a:srgbClr val="FFFFFF"/>
                </a:solidFill>
              </a:defRPr>
            </a:lvl3pPr>
            <a:lvl4pPr lvl="3" algn="ctr">
              <a:lnSpc>
                <a:spcPct val="100000"/>
              </a:lnSpc>
              <a:spcBef>
                <a:spcPts val="0"/>
              </a:spcBef>
              <a:spcAft>
                <a:spcPts val="0"/>
              </a:spcAft>
              <a:buClr>
                <a:srgbClr val="FFFFFF"/>
              </a:buClr>
              <a:buSzPts val="2800"/>
              <a:buNone/>
              <a:defRPr>
                <a:solidFill>
                  <a:srgbClr val="FFFFFF"/>
                </a:solidFill>
              </a:defRPr>
            </a:lvl4pPr>
            <a:lvl5pPr lvl="4" algn="ctr">
              <a:lnSpc>
                <a:spcPct val="100000"/>
              </a:lnSpc>
              <a:spcBef>
                <a:spcPts val="0"/>
              </a:spcBef>
              <a:spcAft>
                <a:spcPts val="0"/>
              </a:spcAft>
              <a:buClr>
                <a:srgbClr val="FFFFFF"/>
              </a:buClr>
              <a:buSzPts val="2800"/>
              <a:buNone/>
              <a:defRPr>
                <a:solidFill>
                  <a:srgbClr val="FFFFFF"/>
                </a:solidFill>
              </a:defRPr>
            </a:lvl5pPr>
            <a:lvl6pPr lvl="5" algn="ctr">
              <a:lnSpc>
                <a:spcPct val="100000"/>
              </a:lnSpc>
              <a:spcBef>
                <a:spcPts val="0"/>
              </a:spcBef>
              <a:spcAft>
                <a:spcPts val="0"/>
              </a:spcAft>
              <a:buClr>
                <a:srgbClr val="FFFFFF"/>
              </a:buClr>
              <a:buSzPts val="2800"/>
              <a:buNone/>
              <a:defRPr>
                <a:solidFill>
                  <a:srgbClr val="FFFFFF"/>
                </a:solidFill>
              </a:defRPr>
            </a:lvl6pPr>
            <a:lvl7pPr lvl="6" algn="ctr">
              <a:lnSpc>
                <a:spcPct val="100000"/>
              </a:lnSpc>
              <a:spcBef>
                <a:spcPts val="0"/>
              </a:spcBef>
              <a:spcAft>
                <a:spcPts val="0"/>
              </a:spcAft>
              <a:buClr>
                <a:srgbClr val="FFFFFF"/>
              </a:buClr>
              <a:buSzPts val="2800"/>
              <a:buNone/>
              <a:defRPr>
                <a:solidFill>
                  <a:srgbClr val="FFFFFF"/>
                </a:solidFill>
              </a:defRPr>
            </a:lvl7pPr>
            <a:lvl8pPr lvl="7" algn="ctr">
              <a:lnSpc>
                <a:spcPct val="100000"/>
              </a:lnSpc>
              <a:spcBef>
                <a:spcPts val="0"/>
              </a:spcBef>
              <a:spcAft>
                <a:spcPts val="0"/>
              </a:spcAft>
              <a:buClr>
                <a:srgbClr val="FFFFFF"/>
              </a:buClr>
              <a:buSzPts val="2800"/>
              <a:buNone/>
              <a:defRPr>
                <a:solidFill>
                  <a:srgbClr val="FFFFFF"/>
                </a:solidFill>
              </a:defRPr>
            </a:lvl8pPr>
            <a:lvl9pPr lvl="8" algn="ctr">
              <a:lnSpc>
                <a:spcPct val="100000"/>
              </a:lnSpc>
              <a:spcBef>
                <a:spcPts val="0"/>
              </a:spcBef>
              <a:spcAft>
                <a:spcPts val="0"/>
              </a:spcAft>
              <a:buClr>
                <a:srgbClr val="FFFFFF"/>
              </a:buClr>
              <a:buSzPts val="2800"/>
              <a:buNone/>
              <a:defRPr>
                <a:solidFill>
                  <a:srgbClr val="FFFFFF"/>
                </a:solidFill>
              </a:defRPr>
            </a:lvl9pPr>
          </a:lstStyle>
          <a:p/>
        </p:txBody>
      </p:sp>
      <p:sp>
        <p:nvSpPr>
          <p:cNvPr id="136" name="Google Shape;136;p87"/>
          <p:cNvSpPr txBox="1"/>
          <p:nvPr>
            <p:ph idx="2" type="title"/>
          </p:nvPr>
        </p:nvSpPr>
        <p:spPr>
          <a:xfrm>
            <a:off x="3148075" y="154075"/>
            <a:ext cx="5801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2400"/>
              <a:buNone/>
              <a:defRPr b="1" i="0" sz="1600">
                <a:solidFill>
                  <a:schemeClr val="dk1"/>
                </a:solidFill>
                <a:latin typeface="Verdana"/>
                <a:ea typeface="Verdana"/>
                <a:cs typeface="Verdana"/>
                <a:sym typeface="Verdana"/>
              </a:defRPr>
            </a:lvl1pPr>
            <a:lvl2pPr lvl="1" algn="l">
              <a:lnSpc>
                <a:spcPct val="100000"/>
              </a:lnSpc>
              <a:spcBef>
                <a:spcPts val="0"/>
              </a:spcBef>
              <a:spcAft>
                <a:spcPts val="0"/>
              </a:spcAft>
              <a:buClr>
                <a:srgbClr val="A0A0A0"/>
              </a:buClr>
              <a:buSzPts val="2400"/>
              <a:buNone/>
              <a:defRPr sz="2400">
                <a:solidFill>
                  <a:srgbClr val="A0A0A0"/>
                </a:solidFill>
              </a:defRPr>
            </a:lvl2pPr>
            <a:lvl3pPr lvl="2" algn="l">
              <a:lnSpc>
                <a:spcPct val="100000"/>
              </a:lnSpc>
              <a:spcBef>
                <a:spcPts val="0"/>
              </a:spcBef>
              <a:spcAft>
                <a:spcPts val="0"/>
              </a:spcAft>
              <a:buClr>
                <a:srgbClr val="A0A0A0"/>
              </a:buClr>
              <a:buSzPts val="2400"/>
              <a:buNone/>
              <a:defRPr sz="2400">
                <a:solidFill>
                  <a:srgbClr val="A0A0A0"/>
                </a:solidFill>
              </a:defRPr>
            </a:lvl3pPr>
            <a:lvl4pPr lvl="3" algn="l">
              <a:lnSpc>
                <a:spcPct val="100000"/>
              </a:lnSpc>
              <a:spcBef>
                <a:spcPts val="0"/>
              </a:spcBef>
              <a:spcAft>
                <a:spcPts val="0"/>
              </a:spcAft>
              <a:buClr>
                <a:srgbClr val="A0A0A0"/>
              </a:buClr>
              <a:buSzPts val="2400"/>
              <a:buNone/>
              <a:defRPr sz="2400">
                <a:solidFill>
                  <a:srgbClr val="A0A0A0"/>
                </a:solidFill>
              </a:defRPr>
            </a:lvl4pPr>
            <a:lvl5pPr lvl="4" algn="l">
              <a:lnSpc>
                <a:spcPct val="100000"/>
              </a:lnSpc>
              <a:spcBef>
                <a:spcPts val="0"/>
              </a:spcBef>
              <a:spcAft>
                <a:spcPts val="0"/>
              </a:spcAft>
              <a:buClr>
                <a:srgbClr val="A0A0A0"/>
              </a:buClr>
              <a:buSzPts val="2400"/>
              <a:buNone/>
              <a:defRPr sz="2400">
                <a:solidFill>
                  <a:srgbClr val="A0A0A0"/>
                </a:solidFill>
              </a:defRPr>
            </a:lvl5pPr>
            <a:lvl6pPr lvl="5" algn="l">
              <a:lnSpc>
                <a:spcPct val="100000"/>
              </a:lnSpc>
              <a:spcBef>
                <a:spcPts val="0"/>
              </a:spcBef>
              <a:spcAft>
                <a:spcPts val="0"/>
              </a:spcAft>
              <a:buClr>
                <a:srgbClr val="A0A0A0"/>
              </a:buClr>
              <a:buSzPts val="2400"/>
              <a:buNone/>
              <a:defRPr sz="2400">
                <a:solidFill>
                  <a:srgbClr val="A0A0A0"/>
                </a:solidFill>
              </a:defRPr>
            </a:lvl6pPr>
            <a:lvl7pPr lvl="6" algn="l">
              <a:lnSpc>
                <a:spcPct val="100000"/>
              </a:lnSpc>
              <a:spcBef>
                <a:spcPts val="0"/>
              </a:spcBef>
              <a:spcAft>
                <a:spcPts val="0"/>
              </a:spcAft>
              <a:buClr>
                <a:srgbClr val="A0A0A0"/>
              </a:buClr>
              <a:buSzPts val="2400"/>
              <a:buNone/>
              <a:defRPr sz="2400">
                <a:solidFill>
                  <a:srgbClr val="A0A0A0"/>
                </a:solidFill>
              </a:defRPr>
            </a:lvl7pPr>
            <a:lvl8pPr lvl="7" algn="l">
              <a:lnSpc>
                <a:spcPct val="100000"/>
              </a:lnSpc>
              <a:spcBef>
                <a:spcPts val="0"/>
              </a:spcBef>
              <a:spcAft>
                <a:spcPts val="0"/>
              </a:spcAft>
              <a:buClr>
                <a:srgbClr val="A0A0A0"/>
              </a:buClr>
              <a:buSzPts val="2400"/>
              <a:buNone/>
              <a:defRPr sz="2400">
                <a:solidFill>
                  <a:srgbClr val="A0A0A0"/>
                </a:solidFill>
              </a:defRPr>
            </a:lvl8pPr>
            <a:lvl9pPr lvl="8" algn="l">
              <a:lnSpc>
                <a:spcPct val="100000"/>
              </a:lnSpc>
              <a:spcBef>
                <a:spcPts val="0"/>
              </a:spcBef>
              <a:spcAft>
                <a:spcPts val="0"/>
              </a:spcAft>
              <a:buClr>
                <a:srgbClr val="A0A0A0"/>
              </a:buClr>
              <a:buSzPts val="2400"/>
              <a:buNone/>
              <a:defRPr sz="2400">
                <a:solidFill>
                  <a:srgbClr val="A0A0A0"/>
                </a:solidFill>
              </a:defRPr>
            </a:lvl9pPr>
          </a:lstStyle>
          <a:p/>
        </p:txBody>
      </p:sp>
      <p:sp>
        <p:nvSpPr>
          <p:cNvPr id="137" name="Google Shape;137;p87"/>
          <p:cNvSpPr txBox="1"/>
          <p:nvPr>
            <p:ph idx="1" type="subTitle"/>
          </p:nvPr>
        </p:nvSpPr>
        <p:spPr>
          <a:xfrm>
            <a:off x="3720475" y="1274525"/>
            <a:ext cx="2058000" cy="46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b="1" i="0" sz="1400">
                <a:solidFill>
                  <a:srgbClr val="FF3A00"/>
                </a:solidFill>
                <a:latin typeface="Verdana"/>
                <a:ea typeface="Verdana"/>
                <a:cs typeface="Verdana"/>
                <a:sym typeface="Verdana"/>
              </a:defRPr>
            </a:lvl1pPr>
            <a:lvl2pPr lvl="1" algn="l">
              <a:lnSpc>
                <a:spcPct val="100000"/>
              </a:lnSpc>
              <a:spcBef>
                <a:spcPts val="0"/>
              </a:spcBef>
              <a:spcAft>
                <a:spcPts val="0"/>
              </a:spcAft>
              <a:buSzPts val="1500"/>
              <a:buNone/>
              <a:defRPr b="1" sz="1400">
                <a:solidFill>
                  <a:srgbClr val="CC3F3A"/>
                </a:solidFill>
              </a:defRPr>
            </a:lvl2pPr>
            <a:lvl3pPr lvl="2" algn="l">
              <a:lnSpc>
                <a:spcPct val="100000"/>
              </a:lnSpc>
              <a:spcBef>
                <a:spcPts val="0"/>
              </a:spcBef>
              <a:spcAft>
                <a:spcPts val="0"/>
              </a:spcAft>
              <a:buSzPts val="1400"/>
              <a:buNone/>
              <a:defRPr b="1" sz="1400">
                <a:solidFill>
                  <a:srgbClr val="CC3F3A"/>
                </a:solidFill>
              </a:defRPr>
            </a:lvl3pPr>
            <a:lvl4pPr lvl="3" algn="l">
              <a:lnSpc>
                <a:spcPct val="100000"/>
              </a:lnSpc>
              <a:spcBef>
                <a:spcPts val="0"/>
              </a:spcBef>
              <a:spcAft>
                <a:spcPts val="0"/>
              </a:spcAft>
              <a:buSzPts val="1300"/>
              <a:buNone/>
              <a:defRPr b="1" sz="1400">
                <a:solidFill>
                  <a:srgbClr val="CC3F3A"/>
                </a:solidFill>
              </a:defRPr>
            </a:lvl4pPr>
            <a:lvl5pPr lvl="4" algn="l">
              <a:lnSpc>
                <a:spcPct val="100000"/>
              </a:lnSpc>
              <a:spcBef>
                <a:spcPts val="0"/>
              </a:spcBef>
              <a:spcAft>
                <a:spcPts val="0"/>
              </a:spcAft>
              <a:buSzPts val="1200"/>
              <a:buNone/>
              <a:defRPr b="1" sz="1400">
                <a:solidFill>
                  <a:srgbClr val="CC3F3A"/>
                </a:solidFill>
              </a:defRPr>
            </a:lvl5pPr>
            <a:lvl6pPr lvl="5" algn="l">
              <a:lnSpc>
                <a:spcPct val="100000"/>
              </a:lnSpc>
              <a:spcBef>
                <a:spcPts val="0"/>
              </a:spcBef>
              <a:spcAft>
                <a:spcPts val="0"/>
              </a:spcAft>
              <a:buSzPts val="1100"/>
              <a:buNone/>
              <a:defRPr b="1" sz="1400">
                <a:solidFill>
                  <a:srgbClr val="CC3F3A"/>
                </a:solidFill>
              </a:defRPr>
            </a:lvl6pPr>
            <a:lvl7pPr lvl="6" algn="l">
              <a:lnSpc>
                <a:spcPct val="100000"/>
              </a:lnSpc>
              <a:spcBef>
                <a:spcPts val="0"/>
              </a:spcBef>
              <a:spcAft>
                <a:spcPts val="0"/>
              </a:spcAft>
              <a:buSzPts val="1000"/>
              <a:buNone/>
              <a:defRPr b="1" sz="1400">
                <a:solidFill>
                  <a:srgbClr val="CC3F3A"/>
                </a:solidFill>
              </a:defRPr>
            </a:lvl7pPr>
            <a:lvl8pPr lvl="7" algn="l">
              <a:lnSpc>
                <a:spcPct val="100000"/>
              </a:lnSpc>
              <a:spcBef>
                <a:spcPts val="0"/>
              </a:spcBef>
              <a:spcAft>
                <a:spcPts val="0"/>
              </a:spcAft>
              <a:buSzPts val="1000"/>
              <a:buNone/>
              <a:defRPr b="1" sz="1400">
                <a:solidFill>
                  <a:srgbClr val="CC3F3A"/>
                </a:solidFill>
              </a:defRPr>
            </a:lvl8pPr>
            <a:lvl9pPr lvl="8" algn="l">
              <a:lnSpc>
                <a:spcPct val="100000"/>
              </a:lnSpc>
              <a:spcBef>
                <a:spcPts val="0"/>
              </a:spcBef>
              <a:spcAft>
                <a:spcPts val="0"/>
              </a:spcAft>
              <a:buSzPts val="1000"/>
              <a:buNone/>
              <a:defRPr b="1" sz="1400">
                <a:solidFill>
                  <a:srgbClr val="CC3F3A"/>
                </a:solidFill>
              </a:defRPr>
            </a:lvl9pPr>
          </a:lstStyle>
          <a:p/>
        </p:txBody>
      </p:sp>
      <p:sp>
        <p:nvSpPr>
          <p:cNvPr id="138" name="Google Shape;138;p87"/>
          <p:cNvSpPr txBox="1"/>
          <p:nvPr>
            <p:ph idx="3" type="subTitle"/>
          </p:nvPr>
        </p:nvSpPr>
        <p:spPr>
          <a:xfrm>
            <a:off x="3720475" y="1957138"/>
            <a:ext cx="1962900" cy="900962"/>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b="0" i="0" sz="1200">
                <a:solidFill>
                  <a:schemeClr val="dk1"/>
                </a:solidFill>
                <a:latin typeface="Verdana"/>
                <a:ea typeface="Verdana"/>
                <a:cs typeface="Verdana"/>
                <a:sym typeface="Verdana"/>
              </a:defRPr>
            </a:lvl1pPr>
            <a:lvl2pPr lvl="1" algn="l">
              <a:lnSpc>
                <a:spcPct val="100000"/>
              </a:lnSpc>
              <a:spcBef>
                <a:spcPts val="0"/>
              </a:spcBef>
              <a:spcAft>
                <a:spcPts val="0"/>
              </a:spcAft>
              <a:buSzPts val="1500"/>
              <a:buNone/>
              <a:defRPr sz="1200">
                <a:solidFill>
                  <a:srgbClr val="999999"/>
                </a:solidFill>
              </a:defRPr>
            </a:lvl2pPr>
            <a:lvl3pPr lvl="2" algn="l">
              <a:lnSpc>
                <a:spcPct val="100000"/>
              </a:lnSpc>
              <a:spcBef>
                <a:spcPts val="0"/>
              </a:spcBef>
              <a:spcAft>
                <a:spcPts val="0"/>
              </a:spcAft>
              <a:buSzPts val="1400"/>
              <a:buNone/>
              <a:defRPr sz="1200">
                <a:solidFill>
                  <a:srgbClr val="999999"/>
                </a:solidFill>
              </a:defRPr>
            </a:lvl3pPr>
            <a:lvl4pPr lvl="3" algn="l">
              <a:lnSpc>
                <a:spcPct val="100000"/>
              </a:lnSpc>
              <a:spcBef>
                <a:spcPts val="0"/>
              </a:spcBef>
              <a:spcAft>
                <a:spcPts val="0"/>
              </a:spcAft>
              <a:buSzPts val="1300"/>
              <a:buNone/>
              <a:defRPr sz="1200">
                <a:solidFill>
                  <a:srgbClr val="999999"/>
                </a:solidFill>
              </a:defRPr>
            </a:lvl4pPr>
            <a:lvl5pPr lvl="4" algn="l">
              <a:lnSpc>
                <a:spcPct val="100000"/>
              </a:lnSpc>
              <a:spcBef>
                <a:spcPts val="0"/>
              </a:spcBef>
              <a:spcAft>
                <a:spcPts val="0"/>
              </a:spcAft>
              <a:buSzPts val="1200"/>
              <a:buNone/>
              <a:defRPr sz="1200">
                <a:solidFill>
                  <a:srgbClr val="999999"/>
                </a:solidFill>
              </a:defRPr>
            </a:lvl5pPr>
            <a:lvl6pPr lvl="5" algn="l">
              <a:lnSpc>
                <a:spcPct val="100000"/>
              </a:lnSpc>
              <a:spcBef>
                <a:spcPts val="0"/>
              </a:spcBef>
              <a:spcAft>
                <a:spcPts val="0"/>
              </a:spcAft>
              <a:buSzPts val="1100"/>
              <a:buNone/>
              <a:defRPr sz="1200">
                <a:solidFill>
                  <a:srgbClr val="999999"/>
                </a:solidFill>
              </a:defRPr>
            </a:lvl6pPr>
            <a:lvl7pPr lvl="6" algn="l">
              <a:lnSpc>
                <a:spcPct val="100000"/>
              </a:lnSpc>
              <a:spcBef>
                <a:spcPts val="0"/>
              </a:spcBef>
              <a:spcAft>
                <a:spcPts val="0"/>
              </a:spcAft>
              <a:buSzPts val="1000"/>
              <a:buNone/>
              <a:defRPr sz="1200">
                <a:solidFill>
                  <a:srgbClr val="999999"/>
                </a:solidFill>
              </a:defRPr>
            </a:lvl7pPr>
            <a:lvl8pPr lvl="7" algn="l">
              <a:lnSpc>
                <a:spcPct val="100000"/>
              </a:lnSpc>
              <a:spcBef>
                <a:spcPts val="0"/>
              </a:spcBef>
              <a:spcAft>
                <a:spcPts val="0"/>
              </a:spcAft>
              <a:buSzPts val="1000"/>
              <a:buNone/>
              <a:defRPr sz="1200">
                <a:solidFill>
                  <a:srgbClr val="999999"/>
                </a:solidFill>
              </a:defRPr>
            </a:lvl8pPr>
            <a:lvl9pPr lvl="8" algn="l">
              <a:lnSpc>
                <a:spcPct val="100000"/>
              </a:lnSpc>
              <a:spcBef>
                <a:spcPts val="0"/>
              </a:spcBef>
              <a:spcAft>
                <a:spcPts val="0"/>
              </a:spcAft>
              <a:buSzPts val="1000"/>
              <a:buNone/>
              <a:defRPr sz="1200">
                <a:solidFill>
                  <a:srgbClr val="999999"/>
                </a:solidFill>
              </a:defRPr>
            </a:lvl9pPr>
          </a:lstStyle>
          <a:p/>
        </p:txBody>
      </p:sp>
      <p:sp>
        <p:nvSpPr>
          <p:cNvPr id="139" name="Google Shape;139;p87"/>
          <p:cNvSpPr txBox="1"/>
          <p:nvPr>
            <p:ph idx="4" type="subTitle"/>
          </p:nvPr>
        </p:nvSpPr>
        <p:spPr>
          <a:xfrm>
            <a:off x="3720475" y="2889100"/>
            <a:ext cx="2058000" cy="46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b="1" i="0" sz="1400">
                <a:solidFill>
                  <a:srgbClr val="FF3A00"/>
                </a:solidFill>
                <a:latin typeface="Verdana"/>
                <a:ea typeface="Verdana"/>
                <a:cs typeface="Verdana"/>
                <a:sym typeface="Verdana"/>
              </a:defRPr>
            </a:lvl1pPr>
            <a:lvl2pPr lvl="1" algn="l">
              <a:lnSpc>
                <a:spcPct val="100000"/>
              </a:lnSpc>
              <a:spcBef>
                <a:spcPts val="0"/>
              </a:spcBef>
              <a:spcAft>
                <a:spcPts val="0"/>
              </a:spcAft>
              <a:buSzPts val="1500"/>
              <a:buNone/>
              <a:defRPr b="1" sz="1400"/>
            </a:lvl2pPr>
            <a:lvl3pPr lvl="2" algn="l">
              <a:lnSpc>
                <a:spcPct val="100000"/>
              </a:lnSpc>
              <a:spcBef>
                <a:spcPts val="0"/>
              </a:spcBef>
              <a:spcAft>
                <a:spcPts val="0"/>
              </a:spcAft>
              <a:buSzPts val="1400"/>
              <a:buNone/>
              <a:defRPr b="1" sz="1400"/>
            </a:lvl3pPr>
            <a:lvl4pPr lvl="3" algn="l">
              <a:lnSpc>
                <a:spcPct val="100000"/>
              </a:lnSpc>
              <a:spcBef>
                <a:spcPts val="0"/>
              </a:spcBef>
              <a:spcAft>
                <a:spcPts val="0"/>
              </a:spcAft>
              <a:buSzPts val="1300"/>
              <a:buNone/>
              <a:defRPr b="1" sz="1400"/>
            </a:lvl4pPr>
            <a:lvl5pPr lvl="4" algn="l">
              <a:lnSpc>
                <a:spcPct val="100000"/>
              </a:lnSpc>
              <a:spcBef>
                <a:spcPts val="0"/>
              </a:spcBef>
              <a:spcAft>
                <a:spcPts val="0"/>
              </a:spcAft>
              <a:buSzPts val="1200"/>
              <a:buNone/>
              <a:defRPr b="1" sz="1400"/>
            </a:lvl5pPr>
            <a:lvl6pPr lvl="5" algn="l">
              <a:lnSpc>
                <a:spcPct val="100000"/>
              </a:lnSpc>
              <a:spcBef>
                <a:spcPts val="0"/>
              </a:spcBef>
              <a:spcAft>
                <a:spcPts val="0"/>
              </a:spcAft>
              <a:buSzPts val="1100"/>
              <a:buNone/>
              <a:defRPr b="1" sz="1400"/>
            </a:lvl6pPr>
            <a:lvl7pPr lvl="6" algn="l">
              <a:lnSpc>
                <a:spcPct val="100000"/>
              </a:lnSpc>
              <a:spcBef>
                <a:spcPts val="0"/>
              </a:spcBef>
              <a:spcAft>
                <a:spcPts val="0"/>
              </a:spcAft>
              <a:buSzPts val="1000"/>
              <a:buNone/>
              <a:defRPr b="1" sz="1400"/>
            </a:lvl7pPr>
            <a:lvl8pPr lvl="7" algn="l">
              <a:lnSpc>
                <a:spcPct val="100000"/>
              </a:lnSpc>
              <a:spcBef>
                <a:spcPts val="0"/>
              </a:spcBef>
              <a:spcAft>
                <a:spcPts val="0"/>
              </a:spcAft>
              <a:buSzPts val="1000"/>
              <a:buNone/>
              <a:defRPr b="1" sz="1400"/>
            </a:lvl8pPr>
            <a:lvl9pPr lvl="8" algn="l">
              <a:lnSpc>
                <a:spcPct val="100000"/>
              </a:lnSpc>
              <a:spcBef>
                <a:spcPts val="0"/>
              </a:spcBef>
              <a:spcAft>
                <a:spcPts val="0"/>
              </a:spcAft>
              <a:buSzPts val="1000"/>
              <a:buNone/>
              <a:defRPr b="1" sz="1400"/>
            </a:lvl9pPr>
          </a:lstStyle>
          <a:p/>
        </p:txBody>
      </p:sp>
      <p:sp>
        <p:nvSpPr>
          <p:cNvPr id="140" name="Google Shape;140;p87"/>
          <p:cNvSpPr txBox="1"/>
          <p:nvPr>
            <p:ph idx="5" type="subTitle"/>
          </p:nvPr>
        </p:nvSpPr>
        <p:spPr>
          <a:xfrm>
            <a:off x="3720475" y="3571713"/>
            <a:ext cx="1962900" cy="900962"/>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b="0" i="0" sz="1200">
                <a:solidFill>
                  <a:schemeClr val="dk1"/>
                </a:solidFill>
                <a:latin typeface="Verdana"/>
                <a:ea typeface="Verdana"/>
                <a:cs typeface="Verdana"/>
                <a:sym typeface="Verdana"/>
              </a:defRPr>
            </a:lvl1pPr>
            <a:lvl2pPr lvl="1" algn="l">
              <a:lnSpc>
                <a:spcPct val="100000"/>
              </a:lnSpc>
              <a:spcBef>
                <a:spcPts val="0"/>
              </a:spcBef>
              <a:spcAft>
                <a:spcPts val="0"/>
              </a:spcAft>
              <a:buSzPts val="1500"/>
              <a:buNone/>
              <a:defRPr sz="1200">
                <a:solidFill>
                  <a:srgbClr val="999999"/>
                </a:solidFill>
              </a:defRPr>
            </a:lvl2pPr>
            <a:lvl3pPr lvl="2" algn="l">
              <a:lnSpc>
                <a:spcPct val="100000"/>
              </a:lnSpc>
              <a:spcBef>
                <a:spcPts val="0"/>
              </a:spcBef>
              <a:spcAft>
                <a:spcPts val="0"/>
              </a:spcAft>
              <a:buSzPts val="1400"/>
              <a:buNone/>
              <a:defRPr sz="1200">
                <a:solidFill>
                  <a:srgbClr val="999999"/>
                </a:solidFill>
              </a:defRPr>
            </a:lvl3pPr>
            <a:lvl4pPr lvl="3" algn="l">
              <a:lnSpc>
                <a:spcPct val="100000"/>
              </a:lnSpc>
              <a:spcBef>
                <a:spcPts val="0"/>
              </a:spcBef>
              <a:spcAft>
                <a:spcPts val="0"/>
              </a:spcAft>
              <a:buSzPts val="1300"/>
              <a:buNone/>
              <a:defRPr sz="1200">
                <a:solidFill>
                  <a:srgbClr val="999999"/>
                </a:solidFill>
              </a:defRPr>
            </a:lvl4pPr>
            <a:lvl5pPr lvl="4" algn="l">
              <a:lnSpc>
                <a:spcPct val="100000"/>
              </a:lnSpc>
              <a:spcBef>
                <a:spcPts val="0"/>
              </a:spcBef>
              <a:spcAft>
                <a:spcPts val="0"/>
              </a:spcAft>
              <a:buSzPts val="1200"/>
              <a:buNone/>
              <a:defRPr sz="1200">
                <a:solidFill>
                  <a:srgbClr val="999999"/>
                </a:solidFill>
              </a:defRPr>
            </a:lvl5pPr>
            <a:lvl6pPr lvl="5" algn="l">
              <a:lnSpc>
                <a:spcPct val="100000"/>
              </a:lnSpc>
              <a:spcBef>
                <a:spcPts val="0"/>
              </a:spcBef>
              <a:spcAft>
                <a:spcPts val="0"/>
              </a:spcAft>
              <a:buSzPts val="1100"/>
              <a:buNone/>
              <a:defRPr sz="1200">
                <a:solidFill>
                  <a:srgbClr val="999999"/>
                </a:solidFill>
              </a:defRPr>
            </a:lvl6pPr>
            <a:lvl7pPr lvl="6" algn="l">
              <a:lnSpc>
                <a:spcPct val="100000"/>
              </a:lnSpc>
              <a:spcBef>
                <a:spcPts val="0"/>
              </a:spcBef>
              <a:spcAft>
                <a:spcPts val="0"/>
              </a:spcAft>
              <a:buSzPts val="1000"/>
              <a:buNone/>
              <a:defRPr sz="1200">
                <a:solidFill>
                  <a:srgbClr val="999999"/>
                </a:solidFill>
              </a:defRPr>
            </a:lvl7pPr>
            <a:lvl8pPr lvl="7" algn="l">
              <a:lnSpc>
                <a:spcPct val="100000"/>
              </a:lnSpc>
              <a:spcBef>
                <a:spcPts val="0"/>
              </a:spcBef>
              <a:spcAft>
                <a:spcPts val="0"/>
              </a:spcAft>
              <a:buSzPts val="1000"/>
              <a:buNone/>
              <a:defRPr sz="1200">
                <a:solidFill>
                  <a:srgbClr val="999999"/>
                </a:solidFill>
              </a:defRPr>
            </a:lvl8pPr>
            <a:lvl9pPr lvl="8" algn="l">
              <a:lnSpc>
                <a:spcPct val="100000"/>
              </a:lnSpc>
              <a:spcBef>
                <a:spcPts val="0"/>
              </a:spcBef>
              <a:spcAft>
                <a:spcPts val="0"/>
              </a:spcAft>
              <a:buSzPts val="1000"/>
              <a:buNone/>
              <a:defRPr sz="1200">
                <a:solidFill>
                  <a:srgbClr val="999999"/>
                </a:solidFill>
              </a:defRPr>
            </a:lvl9pPr>
          </a:lstStyle>
          <a:p/>
        </p:txBody>
      </p:sp>
      <p:sp>
        <p:nvSpPr>
          <p:cNvPr id="141" name="Google Shape;141;p87"/>
          <p:cNvSpPr txBox="1"/>
          <p:nvPr>
            <p:ph idx="6" type="subTitle"/>
          </p:nvPr>
        </p:nvSpPr>
        <p:spPr>
          <a:xfrm>
            <a:off x="6820700" y="1266450"/>
            <a:ext cx="2058000" cy="46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b="1" i="0" sz="1400">
                <a:solidFill>
                  <a:srgbClr val="FF3A00"/>
                </a:solidFill>
                <a:latin typeface="Verdana"/>
                <a:ea typeface="Verdana"/>
                <a:cs typeface="Verdana"/>
                <a:sym typeface="Verdana"/>
              </a:defRPr>
            </a:lvl1pPr>
            <a:lvl2pPr lvl="1" algn="l">
              <a:lnSpc>
                <a:spcPct val="100000"/>
              </a:lnSpc>
              <a:spcBef>
                <a:spcPts val="0"/>
              </a:spcBef>
              <a:spcAft>
                <a:spcPts val="0"/>
              </a:spcAft>
              <a:buSzPts val="1500"/>
              <a:buNone/>
              <a:defRPr b="1" sz="1400">
                <a:solidFill>
                  <a:srgbClr val="CC3F3A"/>
                </a:solidFill>
              </a:defRPr>
            </a:lvl2pPr>
            <a:lvl3pPr lvl="2" algn="l">
              <a:lnSpc>
                <a:spcPct val="100000"/>
              </a:lnSpc>
              <a:spcBef>
                <a:spcPts val="0"/>
              </a:spcBef>
              <a:spcAft>
                <a:spcPts val="0"/>
              </a:spcAft>
              <a:buSzPts val="1400"/>
              <a:buNone/>
              <a:defRPr b="1" sz="1400">
                <a:solidFill>
                  <a:srgbClr val="CC3F3A"/>
                </a:solidFill>
              </a:defRPr>
            </a:lvl3pPr>
            <a:lvl4pPr lvl="3" algn="l">
              <a:lnSpc>
                <a:spcPct val="100000"/>
              </a:lnSpc>
              <a:spcBef>
                <a:spcPts val="0"/>
              </a:spcBef>
              <a:spcAft>
                <a:spcPts val="0"/>
              </a:spcAft>
              <a:buSzPts val="1300"/>
              <a:buNone/>
              <a:defRPr b="1" sz="1400">
                <a:solidFill>
                  <a:srgbClr val="CC3F3A"/>
                </a:solidFill>
              </a:defRPr>
            </a:lvl4pPr>
            <a:lvl5pPr lvl="4" algn="l">
              <a:lnSpc>
                <a:spcPct val="100000"/>
              </a:lnSpc>
              <a:spcBef>
                <a:spcPts val="0"/>
              </a:spcBef>
              <a:spcAft>
                <a:spcPts val="0"/>
              </a:spcAft>
              <a:buSzPts val="1200"/>
              <a:buNone/>
              <a:defRPr b="1" sz="1400">
                <a:solidFill>
                  <a:srgbClr val="CC3F3A"/>
                </a:solidFill>
              </a:defRPr>
            </a:lvl5pPr>
            <a:lvl6pPr lvl="5" algn="l">
              <a:lnSpc>
                <a:spcPct val="100000"/>
              </a:lnSpc>
              <a:spcBef>
                <a:spcPts val="0"/>
              </a:spcBef>
              <a:spcAft>
                <a:spcPts val="0"/>
              </a:spcAft>
              <a:buSzPts val="1100"/>
              <a:buNone/>
              <a:defRPr b="1" sz="1400">
                <a:solidFill>
                  <a:srgbClr val="CC3F3A"/>
                </a:solidFill>
              </a:defRPr>
            </a:lvl6pPr>
            <a:lvl7pPr lvl="6" algn="l">
              <a:lnSpc>
                <a:spcPct val="100000"/>
              </a:lnSpc>
              <a:spcBef>
                <a:spcPts val="0"/>
              </a:spcBef>
              <a:spcAft>
                <a:spcPts val="0"/>
              </a:spcAft>
              <a:buSzPts val="1000"/>
              <a:buNone/>
              <a:defRPr b="1" sz="1400">
                <a:solidFill>
                  <a:srgbClr val="CC3F3A"/>
                </a:solidFill>
              </a:defRPr>
            </a:lvl7pPr>
            <a:lvl8pPr lvl="7" algn="l">
              <a:lnSpc>
                <a:spcPct val="100000"/>
              </a:lnSpc>
              <a:spcBef>
                <a:spcPts val="0"/>
              </a:spcBef>
              <a:spcAft>
                <a:spcPts val="0"/>
              </a:spcAft>
              <a:buSzPts val="1000"/>
              <a:buNone/>
              <a:defRPr b="1" sz="1400">
                <a:solidFill>
                  <a:srgbClr val="CC3F3A"/>
                </a:solidFill>
              </a:defRPr>
            </a:lvl8pPr>
            <a:lvl9pPr lvl="8" algn="l">
              <a:lnSpc>
                <a:spcPct val="100000"/>
              </a:lnSpc>
              <a:spcBef>
                <a:spcPts val="0"/>
              </a:spcBef>
              <a:spcAft>
                <a:spcPts val="0"/>
              </a:spcAft>
              <a:buSzPts val="1000"/>
              <a:buNone/>
              <a:defRPr b="1" sz="1400">
                <a:solidFill>
                  <a:srgbClr val="CC3F3A"/>
                </a:solidFill>
              </a:defRPr>
            </a:lvl9pPr>
          </a:lstStyle>
          <a:p/>
        </p:txBody>
      </p:sp>
      <p:sp>
        <p:nvSpPr>
          <p:cNvPr id="142" name="Google Shape;142;p87"/>
          <p:cNvSpPr txBox="1"/>
          <p:nvPr>
            <p:ph idx="7" type="subTitle"/>
          </p:nvPr>
        </p:nvSpPr>
        <p:spPr>
          <a:xfrm>
            <a:off x="6820700" y="1949063"/>
            <a:ext cx="1962900" cy="900962"/>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b="0" i="0" sz="1200">
                <a:solidFill>
                  <a:schemeClr val="dk1"/>
                </a:solidFill>
                <a:latin typeface="Verdana"/>
                <a:ea typeface="Verdana"/>
                <a:cs typeface="Verdana"/>
                <a:sym typeface="Verdana"/>
              </a:defRPr>
            </a:lvl1pPr>
            <a:lvl2pPr lvl="1" algn="l">
              <a:lnSpc>
                <a:spcPct val="100000"/>
              </a:lnSpc>
              <a:spcBef>
                <a:spcPts val="0"/>
              </a:spcBef>
              <a:spcAft>
                <a:spcPts val="0"/>
              </a:spcAft>
              <a:buSzPts val="1500"/>
              <a:buNone/>
              <a:defRPr sz="1200">
                <a:solidFill>
                  <a:srgbClr val="999999"/>
                </a:solidFill>
              </a:defRPr>
            </a:lvl2pPr>
            <a:lvl3pPr lvl="2" algn="l">
              <a:lnSpc>
                <a:spcPct val="100000"/>
              </a:lnSpc>
              <a:spcBef>
                <a:spcPts val="0"/>
              </a:spcBef>
              <a:spcAft>
                <a:spcPts val="0"/>
              </a:spcAft>
              <a:buSzPts val="1400"/>
              <a:buNone/>
              <a:defRPr sz="1200">
                <a:solidFill>
                  <a:srgbClr val="999999"/>
                </a:solidFill>
              </a:defRPr>
            </a:lvl3pPr>
            <a:lvl4pPr lvl="3" algn="l">
              <a:lnSpc>
                <a:spcPct val="100000"/>
              </a:lnSpc>
              <a:spcBef>
                <a:spcPts val="0"/>
              </a:spcBef>
              <a:spcAft>
                <a:spcPts val="0"/>
              </a:spcAft>
              <a:buSzPts val="1300"/>
              <a:buNone/>
              <a:defRPr sz="1200">
                <a:solidFill>
                  <a:srgbClr val="999999"/>
                </a:solidFill>
              </a:defRPr>
            </a:lvl4pPr>
            <a:lvl5pPr lvl="4" algn="l">
              <a:lnSpc>
                <a:spcPct val="100000"/>
              </a:lnSpc>
              <a:spcBef>
                <a:spcPts val="0"/>
              </a:spcBef>
              <a:spcAft>
                <a:spcPts val="0"/>
              </a:spcAft>
              <a:buSzPts val="1200"/>
              <a:buNone/>
              <a:defRPr sz="1200">
                <a:solidFill>
                  <a:srgbClr val="999999"/>
                </a:solidFill>
              </a:defRPr>
            </a:lvl5pPr>
            <a:lvl6pPr lvl="5" algn="l">
              <a:lnSpc>
                <a:spcPct val="100000"/>
              </a:lnSpc>
              <a:spcBef>
                <a:spcPts val="0"/>
              </a:spcBef>
              <a:spcAft>
                <a:spcPts val="0"/>
              </a:spcAft>
              <a:buSzPts val="1100"/>
              <a:buNone/>
              <a:defRPr sz="1200">
                <a:solidFill>
                  <a:srgbClr val="999999"/>
                </a:solidFill>
              </a:defRPr>
            </a:lvl6pPr>
            <a:lvl7pPr lvl="6" algn="l">
              <a:lnSpc>
                <a:spcPct val="100000"/>
              </a:lnSpc>
              <a:spcBef>
                <a:spcPts val="0"/>
              </a:spcBef>
              <a:spcAft>
                <a:spcPts val="0"/>
              </a:spcAft>
              <a:buSzPts val="1000"/>
              <a:buNone/>
              <a:defRPr sz="1200">
                <a:solidFill>
                  <a:srgbClr val="999999"/>
                </a:solidFill>
              </a:defRPr>
            </a:lvl7pPr>
            <a:lvl8pPr lvl="7" algn="l">
              <a:lnSpc>
                <a:spcPct val="100000"/>
              </a:lnSpc>
              <a:spcBef>
                <a:spcPts val="0"/>
              </a:spcBef>
              <a:spcAft>
                <a:spcPts val="0"/>
              </a:spcAft>
              <a:buSzPts val="1000"/>
              <a:buNone/>
              <a:defRPr sz="1200">
                <a:solidFill>
                  <a:srgbClr val="999999"/>
                </a:solidFill>
              </a:defRPr>
            </a:lvl8pPr>
            <a:lvl9pPr lvl="8" algn="l">
              <a:lnSpc>
                <a:spcPct val="100000"/>
              </a:lnSpc>
              <a:spcBef>
                <a:spcPts val="0"/>
              </a:spcBef>
              <a:spcAft>
                <a:spcPts val="0"/>
              </a:spcAft>
              <a:buSzPts val="1000"/>
              <a:buNone/>
              <a:defRPr sz="1200">
                <a:solidFill>
                  <a:srgbClr val="999999"/>
                </a:solidFill>
              </a:defRPr>
            </a:lvl9pPr>
          </a:lstStyle>
          <a:p/>
        </p:txBody>
      </p:sp>
      <p:sp>
        <p:nvSpPr>
          <p:cNvPr id="143" name="Google Shape;143;p87"/>
          <p:cNvSpPr txBox="1"/>
          <p:nvPr>
            <p:ph idx="8" type="subTitle"/>
          </p:nvPr>
        </p:nvSpPr>
        <p:spPr>
          <a:xfrm>
            <a:off x="6820700" y="2889100"/>
            <a:ext cx="2058000" cy="46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b="1" i="0" sz="1400">
                <a:solidFill>
                  <a:srgbClr val="FF3A00"/>
                </a:solidFill>
                <a:latin typeface="Verdana"/>
                <a:ea typeface="Verdana"/>
                <a:cs typeface="Verdana"/>
                <a:sym typeface="Verdana"/>
              </a:defRPr>
            </a:lvl1pPr>
            <a:lvl2pPr lvl="1" algn="l">
              <a:lnSpc>
                <a:spcPct val="100000"/>
              </a:lnSpc>
              <a:spcBef>
                <a:spcPts val="0"/>
              </a:spcBef>
              <a:spcAft>
                <a:spcPts val="0"/>
              </a:spcAft>
              <a:buSzPts val="1500"/>
              <a:buNone/>
              <a:defRPr b="1" sz="1400"/>
            </a:lvl2pPr>
            <a:lvl3pPr lvl="2" algn="l">
              <a:lnSpc>
                <a:spcPct val="100000"/>
              </a:lnSpc>
              <a:spcBef>
                <a:spcPts val="0"/>
              </a:spcBef>
              <a:spcAft>
                <a:spcPts val="0"/>
              </a:spcAft>
              <a:buSzPts val="1400"/>
              <a:buNone/>
              <a:defRPr b="1" sz="1400"/>
            </a:lvl3pPr>
            <a:lvl4pPr lvl="3" algn="l">
              <a:lnSpc>
                <a:spcPct val="100000"/>
              </a:lnSpc>
              <a:spcBef>
                <a:spcPts val="0"/>
              </a:spcBef>
              <a:spcAft>
                <a:spcPts val="0"/>
              </a:spcAft>
              <a:buSzPts val="1300"/>
              <a:buNone/>
              <a:defRPr b="1" sz="1400"/>
            </a:lvl4pPr>
            <a:lvl5pPr lvl="4" algn="l">
              <a:lnSpc>
                <a:spcPct val="100000"/>
              </a:lnSpc>
              <a:spcBef>
                <a:spcPts val="0"/>
              </a:spcBef>
              <a:spcAft>
                <a:spcPts val="0"/>
              </a:spcAft>
              <a:buSzPts val="1200"/>
              <a:buNone/>
              <a:defRPr b="1" sz="1400"/>
            </a:lvl5pPr>
            <a:lvl6pPr lvl="5" algn="l">
              <a:lnSpc>
                <a:spcPct val="100000"/>
              </a:lnSpc>
              <a:spcBef>
                <a:spcPts val="0"/>
              </a:spcBef>
              <a:spcAft>
                <a:spcPts val="0"/>
              </a:spcAft>
              <a:buSzPts val="1100"/>
              <a:buNone/>
              <a:defRPr b="1" sz="1400"/>
            </a:lvl6pPr>
            <a:lvl7pPr lvl="6" algn="l">
              <a:lnSpc>
                <a:spcPct val="100000"/>
              </a:lnSpc>
              <a:spcBef>
                <a:spcPts val="0"/>
              </a:spcBef>
              <a:spcAft>
                <a:spcPts val="0"/>
              </a:spcAft>
              <a:buSzPts val="1000"/>
              <a:buNone/>
              <a:defRPr b="1" sz="1400"/>
            </a:lvl7pPr>
            <a:lvl8pPr lvl="7" algn="l">
              <a:lnSpc>
                <a:spcPct val="100000"/>
              </a:lnSpc>
              <a:spcBef>
                <a:spcPts val="0"/>
              </a:spcBef>
              <a:spcAft>
                <a:spcPts val="0"/>
              </a:spcAft>
              <a:buSzPts val="1000"/>
              <a:buNone/>
              <a:defRPr b="1" sz="1400"/>
            </a:lvl8pPr>
            <a:lvl9pPr lvl="8" algn="l">
              <a:lnSpc>
                <a:spcPct val="100000"/>
              </a:lnSpc>
              <a:spcBef>
                <a:spcPts val="0"/>
              </a:spcBef>
              <a:spcAft>
                <a:spcPts val="0"/>
              </a:spcAft>
              <a:buSzPts val="1000"/>
              <a:buNone/>
              <a:defRPr b="1" sz="1400"/>
            </a:lvl9pPr>
          </a:lstStyle>
          <a:p/>
        </p:txBody>
      </p:sp>
      <p:sp>
        <p:nvSpPr>
          <p:cNvPr id="144" name="Google Shape;144;p87"/>
          <p:cNvSpPr txBox="1"/>
          <p:nvPr>
            <p:ph idx="9" type="subTitle"/>
          </p:nvPr>
        </p:nvSpPr>
        <p:spPr>
          <a:xfrm>
            <a:off x="6820700" y="3571713"/>
            <a:ext cx="1962900" cy="900962"/>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b="0" i="0" sz="1200">
                <a:solidFill>
                  <a:schemeClr val="dk1"/>
                </a:solidFill>
                <a:latin typeface="Verdana"/>
                <a:ea typeface="Verdana"/>
                <a:cs typeface="Verdana"/>
                <a:sym typeface="Verdana"/>
              </a:defRPr>
            </a:lvl1pPr>
            <a:lvl2pPr lvl="1" algn="l">
              <a:lnSpc>
                <a:spcPct val="100000"/>
              </a:lnSpc>
              <a:spcBef>
                <a:spcPts val="0"/>
              </a:spcBef>
              <a:spcAft>
                <a:spcPts val="0"/>
              </a:spcAft>
              <a:buSzPts val="1500"/>
              <a:buNone/>
              <a:defRPr sz="1200">
                <a:solidFill>
                  <a:srgbClr val="999999"/>
                </a:solidFill>
              </a:defRPr>
            </a:lvl2pPr>
            <a:lvl3pPr lvl="2" algn="l">
              <a:lnSpc>
                <a:spcPct val="100000"/>
              </a:lnSpc>
              <a:spcBef>
                <a:spcPts val="0"/>
              </a:spcBef>
              <a:spcAft>
                <a:spcPts val="0"/>
              </a:spcAft>
              <a:buSzPts val="1400"/>
              <a:buNone/>
              <a:defRPr sz="1200">
                <a:solidFill>
                  <a:srgbClr val="999999"/>
                </a:solidFill>
              </a:defRPr>
            </a:lvl3pPr>
            <a:lvl4pPr lvl="3" algn="l">
              <a:lnSpc>
                <a:spcPct val="100000"/>
              </a:lnSpc>
              <a:spcBef>
                <a:spcPts val="0"/>
              </a:spcBef>
              <a:spcAft>
                <a:spcPts val="0"/>
              </a:spcAft>
              <a:buSzPts val="1300"/>
              <a:buNone/>
              <a:defRPr sz="1200">
                <a:solidFill>
                  <a:srgbClr val="999999"/>
                </a:solidFill>
              </a:defRPr>
            </a:lvl4pPr>
            <a:lvl5pPr lvl="4" algn="l">
              <a:lnSpc>
                <a:spcPct val="100000"/>
              </a:lnSpc>
              <a:spcBef>
                <a:spcPts val="0"/>
              </a:spcBef>
              <a:spcAft>
                <a:spcPts val="0"/>
              </a:spcAft>
              <a:buSzPts val="1200"/>
              <a:buNone/>
              <a:defRPr sz="1200">
                <a:solidFill>
                  <a:srgbClr val="999999"/>
                </a:solidFill>
              </a:defRPr>
            </a:lvl5pPr>
            <a:lvl6pPr lvl="5" algn="l">
              <a:lnSpc>
                <a:spcPct val="100000"/>
              </a:lnSpc>
              <a:spcBef>
                <a:spcPts val="0"/>
              </a:spcBef>
              <a:spcAft>
                <a:spcPts val="0"/>
              </a:spcAft>
              <a:buSzPts val="1100"/>
              <a:buNone/>
              <a:defRPr sz="1200">
                <a:solidFill>
                  <a:srgbClr val="999999"/>
                </a:solidFill>
              </a:defRPr>
            </a:lvl6pPr>
            <a:lvl7pPr lvl="6" algn="l">
              <a:lnSpc>
                <a:spcPct val="100000"/>
              </a:lnSpc>
              <a:spcBef>
                <a:spcPts val="0"/>
              </a:spcBef>
              <a:spcAft>
                <a:spcPts val="0"/>
              </a:spcAft>
              <a:buSzPts val="1000"/>
              <a:buNone/>
              <a:defRPr sz="1200">
                <a:solidFill>
                  <a:srgbClr val="999999"/>
                </a:solidFill>
              </a:defRPr>
            </a:lvl7pPr>
            <a:lvl8pPr lvl="7" algn="l">
              <a:lnSpc>
                <a:spcPct val="100000"/>
              </a:lnSpc>
              <a:spcBef>
                <a:spcPts val="0"/>
              </a:spcBef>
              <a:spcAft>
                <a:spcPts val="0"/>
              </a:spcAft>
              <a:buSzPts val="1000"/>
              <a:buNone/>
              <a:defRPr sz="1200">
                <a:solidFill>
                  <a:srgbClr val="999999"/>
                </a:solidFill>
              </a:defRPr>
            </a:lvl8pPr>
            <a:lvl9pPr lvl="8" algn="l">
              <a:lnSpc>
                <a:spcPct val="100000"/>
              </a:lnSpc>
              <a:spcBef>
                <a:spcPts val="0"/>
              </a:spcBef>
              <a:spcAft>
                <a:spcPts val="0"/>
              </a:spcAft>
              <a:buSzPts val="1000"/>
              <a:buNone/>
              <a:defRPr sz="1200">
                <a:solidFill>
                  <a:srgbClr val="999999"/>
                </a:solidFill>
              </a:defRPr>
            </a:lvl9pPr>
          </a:lstStyle>
          <a:p/>
        </p:txBody>
      </p:sp>
      <p:pic>
        <p:nvPicPr>
          <p:cNvPr id="145" name="Google Shape;145;p87"/>
          <p:cNvPicPr preferRelativeResize="0"/>
          <p:nvPr/>
        </p:nvPicPr>
        <p:blipFill rotWithShape="1">
          <a:blip r:embed="rId2">
            <a:alphaModFix/>
          </a:blip>
          <a:srcRect b="0" l="0" r="0" t="0"/>
          <a:stretch/>
        </p:blipFill>
        <p:spPr>
          <a:xfrm flipH="1" rot="10800000">
            <a:off x="8805448" y="111858"/>
            <a:ext cx="225909" cy="225909"/>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y slide with four columns">
  <p:cSld name="CUSTOM_3">
    <p:spTree>
      <p:nvGrpSpPr>
        <p:cNvPr id="146" name="Shape 146"/>
        <p:cNvGrpSpPr/>
        <p:nvPr/>
      </p:nvGrpSpPr>
      <p:grpSpPr>
        <a:xfrm>
          <a:off x="0" y="0"/>
          <a:ext cx="0" cy="0"/>
          <a:chOff x="0" y="0"/>
          <a:chExt cx="0" cy="0"/>
        </a:xfrm>
      </p:grpSpPr>
      <p:sp>
        <p:nvSpPr>
          <p:cNvPr id="147" name="Google Shape;147;p88"/>
          <p:cNvSpPr/>
          <p:nvPr/>
        </p:nvSpPr>
        <p:spPr>
          <a:xfrm>
            <a:off x="0" y="-13675"/>
            <a:ext cx="2286000" cy="51618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88"/>
          <p:cNvSpPr/>
          <p:nvPr/>
        </p:nvSpPr>
        <p:spPr>
          <a:xfrm>
            <a:off x="2285991" y="-13675"/>
            <a:ext cx="2286000" cy="51618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p:txBody>
      </p:sp>
      <p:sp>
        <p:nvSpPr>
          <p:cNvPr id="149" name="Google Shape;149;p88"/>
          <p:cNvSpPr/>
          <p:nvPr/>
        </p:nvSpPr>
        <p:spPr>
          <a:xfrm>
            <a:off x="4571983" y="-4625"/>
            <a:ext cx="2286000" cy="51618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88"/>
          <p:cNvSpPr/>
          <p:nvPr/>
        </p:nvSpPr>
        <p:spPr>
          <a:xfrm>
            <a:off x="6857974" y="-4625"/>
            <a:ext cx="2286000" cy="51618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p:txBody>
      </p:sp>
      <p:sp>
        <p:nvSpPr>
          <p:cNvPr id="151" name="Google Shape;151;p88"/>
          <p:cNvSpPr txBox="1"/>
          <p:nvPr>
            <p:ph idx="1" type="subTitle"/>
          </p:nvPr>
        </p:nvSpPr>
        <p:spPr>
          <a:xfrm>
            <a:off x="114000" y="1880525"/>
            <a:ext cx="2058000" cy="46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b="1" i="0" sz="1400">
                <a:solidFill>
                  <a:schemeClr val="lt1"/>
                </a:solidFill>
                <a:latin typeface="Verdana"/>
                <a:ea typeface="Verdana"/>
                <a:cs typeface="Verdana"/>
                <a:sym typeface="Verdana"/>
              </a:defRPr>
            </a:lvl1pPr>
            <a:lvl2pPr lvl="1" algn="ctr">
              <a:lnSpc>
                <a:spcPct val="100000"/>
              </a:lnSpc>
              <a:spcBef>
                <a:spcPts val="0"/>
              </a:spcBef>
              <a:spcAft>
                <a:spcPts val="0"/>
              </a:spcAft>
              <a:buSzPts val="1500"/>
              <a:buNone/>
              <a:defRPr b="1" sz="1800">
                <a:solidFill>
                  <a:srgbClr val="CC3F3A"/>
                </a:solidFill>
              </a:defRPr>
            </a:lvl2pPr>
            <a:lvl3pPr lvl="2" algn="ctr">
              <a:lnSpc>
                <a:spcPct val="100000"/>
              </a:lnSpc>
              <a:spcBef>
                <a:spcPts val="0"/>
              </a:spcBef>
              <a:spcAft>
                <a:spcPts val="0"/>
              </a:spcAft>
              <a:buSzPts val="1400"/>
              <a:buNone/>
              <a:defRPr b="1" sz="1800">
                <a:solidFill>
                  <a:srgbClr val="CC3F3A"/>
                </a:solidFill>
              </a:defRPr>
            </a:lvl3pPr>
            <a:lvl4pPr lvl="3" algn="ctr">
              <a:lnSpc>
                <a:spcPct val="100000"/>
              </a:lnSpc>
              <a:spcBef>
                <a:spcPts val="0"/>
              </a:spcBef>
              <a:spcAft>
                <a:spcPts val="0"/>
              </a:spcAft>
              <a:buSzPts val="1300"/>
              <a:buNone/>
              <a:defRPr b="1" sz="1800">
                <a:solidFill>
                  <a:srgbClr val="CC3F3A"/>
                </a:solidFill>
              </a:defRPr>
            </a:lvl4pPr>
            <a:lvl5pPr lvl="4" algn="ctr">
              <a:lnSpc>
                <a:spcPct val="100000"/>
              </a:lnSpc>
              <a:spcBef>
                <a:spcPts val="0"/>
              </a:spcBef>
              <a:spcAft>
                <a:spcPts val="0"/>
              </a:spcAft>
              <a:buSzPts val="1200"/>
              <a:buNone/>
              <a:defRPr b="1" sz="1800">
                <a:solidFill>
                  <a:srgbClr val="CC3F3A"/>
                </a:solidFill>
              </a:defRPr>
            </a:lvl5pPr>
            <a:lvl6pPr lvl="5" algn="ctr">
              <a:lnSpc>
                <a:spcPct val="100000"/>
              </a:lnSpc>
              <a:spcBef>
                <a:spcPts val="0"/>
              </a:spcBef>
              <a:spcAft>
                <a:spcPts val="0"/>
              </a:spcAft>
              <a:buSzPts val="1100"/>
              <a:buNone/>
              <a:defRPr b="1" sz="1800">
                <a:solidFill>
                  <a:srgbClr val="CC3F3A"/>
                </a:solidFill>
              </a:defRPr>
            </a:lvl6pPr>
            <a:lvl7pPr lvl="6" algn="ctr">
              <a:lnSpc>
                <a:spcPct val="100000"/>
              </a:lnSpc>
              <a:spcBef>
                <a:spcPts val="0"/>
              </a:spcBef>
              <a:spcAft>
                <a:spcPts val="0"/>
              </a:spcAft>
              <a:buSzPts val="1000"/>
              <a:buNone/>
              <a:defRPr b="1" sz="1800">
                <a:solidFill>
                  <a:srgbClr val="CC3F3A"/>
                </a:solidFill>
              </a:defRPr>
            </a:lvl7pPr>
            <a:lvl8pPr lvl="7" algn="ctr">
              <a:lnSpc>
                <a:spcPct val="100000"/>
              </a:lnSpc>
              <a:spcBef>
                <a:spcPts val="0"/>
              </a:spcBef>
              <a:spcAft>
                <a:spcPts val="0"/>
              </a:spcAft>
              <a:buSzPts val="1000"/>
              <a:buNone/>
              <a:defRPr b="1" sz="1800">
                <a:solidFill>
                  <a:srgbClr val="CC3F3A"/>
                </a:solidFill>
              </a:defRPr>
            </a:lvl8pPr>
            <a:lvl9pPr lvl="8" algn="ctr">
              <a:lnSpc>
                <a:spcPct val="100000"/>
              </a:lnSpc>
              <a:spcBef>
                <a:spcPts val="0"/>
              </a:spcBef>
              <a:spcAft>
                <a:spcPts val="0"/>
              </a:spcAft>
              <a:buSzPts val="1000"/>
              <a:buNone/>
              <a:defRPr b="1" sz="1800">
                <a:solidFill>
                  <a:srgbClr val="CC3F3A"/>
                </a:solidFill>
              </a:defRPr>
            </a:lvl9pPr>
          </a:lstStyle>
          <a:p/>
        </p:txBody>
      </p:sp>
      <p:sp>
        <p:nvSpPr>
          <p:cNvPr id="152" name="Google Shape;152;p88"/>
          <p:cNvSpPr txBox="1"/>
          <p:nvPr>
            <p:ph idx="2" type="subTitle"/>
          </p:nvPr>
        </p:nvSpPr>
        <p:spPr>
          <a:xfrm>
            <a:off x="114000" y="2987150"/>
            <a:ext cx="1962900" cy="1286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b="0" i="0" sz="1200">
                <a:solidFill>
                  <a:schemeClr val="lt1"/>
                </a:solidFill>
                <a:latin typeface="Verdana"/>
                <a:ea typeface="Verdana"/>
                <a:cs typeface="Verdana"/>
                <a:sym typeface="Verdana"/>
              </a:defRPr>
            </a:lvl1pPr>
            <a:lvl2pPr lvl="1" algn="ctr">
              <a:lnSpc>
                <a:spcPct val="100000"/>
              </a:lnSpc>
              <a:spcBef>
                <a:spcPts val="0"/>
              </a:spcBef>
              <a:spcAft>
                <a:spcPts val="0"/>
              </a:spcAft>
              <a:buSzPts val="1500"/>
              <a:buNone/>
              <a:defRPr sz="1400">
                <a:solidFill>
                  <a:srgbClr val="999999"/>
                </a:solidFill>
              </a:defRPr>
            </a:lvl2pPr>
            <a:lvl3pPr lvl="2" algn="ctr">
              <a:lnSpc>
                <a:spcPct val="100000"/>
              </a:lnSpc>
              <a:spcBef>
                <a:spcPts val="0"/>
              </a:spcBef>
              <a:spcAft>
                <a:spcPts val="0"/>
              </a:spcAft>
              <a:buSzPts val="1400"/>
              <a:buNone/>
              <a:defRPr sz="1400">
                <a:solidFill>
                  <a:srgbClr val="999999"/>
                </a:solidFill>
              </a:defRPr>
            </a:lvl3pPr>
            <a:lvl4pPr lvl="3" algn="ctr">
              <a:lnSpc>
                <a:spcPct val="100000"/>
              </a:lnSpc>
              <a:spcBef>
                <a:spcPts val="0"/>
              </a:spcBef>
              <a:spcAft>
                <a:spcPts val="0"/>
              </a:spcAft>
              <a:buSzPts val="1300"/>
              <a:buNone/>
              <a:defRPr sz="1400">
                <a:solidFill>
                  <a:srgbClr val="999999"/>
                </a:solidFill>
              </a:defRPr>
            </a:lvl4pPr>
            <a:lvl5pPr lvl="4" algn="ctr">
              <a:lnSpc>
                <a:spcPct val="100000"/>
              </a:lnSpc>
              <a:spcBef>
                <a:spcPts val="0"/>
              </a:spcBef>
              <a:spcAft>
                <a:spcPts val="0"/>
              </a:spcAft>
              <a:buSzPts val="1200"/>
              <a:buNone/>
              <a:defRPr sz="1400">
                <a:solidFill>
                  <a:srgbClr val="999999"/>
                </a:solidFill>
              </a:defRPr>
            </a:lvl5pPr>
            <a:lvl6pPr lvl="5" algn="ctr">
              <a:lnSpc>
                <a:spcPct val="100000"/>
              </a:lnSpc>
              <a:spcBef>
                <a:spcPts val="0"/>
              </a:spcBef>
              <a:spcAft>
                <a:spcPts val="0"/>
              </a:spcAft>
              <a:buSzPts val="1100"/>
              <a:buNone/>
              <a:defRPr sz="1400">
                <a:solidFill>
                  <a:srgbClr val="999999"/>
                </a:solidFill>
              </a:defRPr>
            </a:lvl6pPr>
            <a:lvl7pPr lvl="6" algn="ctr">
              <a:lnSpc>
                <a:spcPct val="100000"/>
              </a:lnSpc>
              <a:spcBef>
                <a:spcPts val="0"/>
              </a:spcBef>
              <a:spcAft>
                <a:spcPts val="0"/>
              </a:spcAft>
              <a:buSzPts val="1000"/>
              <a:buNone/>
              <a:defRPr sz="1400">
                <a:solidFill>
                  <a:srgbClr val="999999"/>
                </a:solidFill>
              </a:defRPr>
            </a:lvl7pPr>
            <a:lvl8pPr lvl="7" algn="ctr">
              <a:lnSpc>
                <a:spcPct val="100000"/>
              </a:lnSpc>
              <a:spcBef>
                <a:spcPts val="0"/>
              </a:spcBef>
              <a:spcAft>
                <a:spcPts val="0"/>
              </a:spcAft>
              <a:buSzPts val="1000"/>
              <a:buNone/>
              <a:defRPr sz="1400">
                <a:solidFill>
                  <a:srgbClr val="999999"/>
                </a:solidFill>
              </a:defRPr>
            </a:lvl8pPr>
            <a:lvl9pPr lvl="8" algn="ctr">
              <a:lnSpc>
                <a:spcPct val="100000"/>
              </a:lnSpc>
              <a:spcBef>
                <a:spcPts val="0"/>
              </a:spcBef>
              <a:spcAft>
                <a:spcPts val="0"/>
              </a:spcAft>
              <a:buSzPts val="1000"/>
              <a:buNone/>
              <a:defRPr sz="1400">
                <a:solidFill>
                  <a:srgbClr val="999999"/>
                </a:solidFill>
              </a:defRPr>
            </a:lvl9pPr>
          </a:lstStyle>
          <a:p/>
        </p:txBody>
      </p:sp>
      <p:sp>
        <p:nvSpPr>
          <p:cNvPr id="153" name="Google Shape;153;p88"/>
          <p:cNvSpPr/>
          <p:nvPr/>
        </p:nvSpPr>
        <p:spPr>
          <a:xfrm flipH="1" rot="10800000">
            <a:off x="1024568" y="2813640"/>
            <a:ext cx="236864" cy="45720"/>
          </a:xfrm>
          <a:prstGeom prst="rect">
            <a:avLst/>
          </a:pr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88"/>
          <p:cNvSpPr/>
          <p:nvPr/>
        </p:nvSpPr>
        <p:spPr>
          <a:xfrm flipH="1" rot="10800000">
            <a:off x="3310543" y="2813640"/>
            <a:ext cx="236864" cy="45720"/>
          </a:xfrm>
          <a:prstGeom prst="rect">
            <a:avLst/>
          </a:pr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88"/>
          <p:cNvSpPr/>
          <p:nvPr/>
        </p:nvSpPr>
        <p:spPr>
          <a:xfrm flipH="1" rot="10800000">
            <a:off x="5596518" y="2813640"/>
            <a:ext cx="236864" cy="45720"/>
          </a:xfrm>
          <a:prstGeom prst="rect">
            <a:avLst/>
          </a:pr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88"/>
          <p:cNvSpPr/>
          <p:nvPr/>
        </p:nvSpPr>
        <p:spPr>
          <a:xfrm flipH="1" rot="10800000">
            <a:off x="7882568" y="2848590"/>
            <a:ext cx="236864" cy="45720"/>
          </a:xfrm>
          <a:prstGeom prst="rect">
            <a:avLst/>
          </a:pr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88"/>
          <p:cNvSpPr txBox="1"/>
          <p:nvPr>
            <p:ph idx="3" type="subTitle"/>
          </p:nvPr>
        </p:nvSpPr>
        <p:spPr>
          <a:xfrm>
            <a:off x="2399988" y="1880525"/>
            <a:ext cx="2058000" cy="46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b="1" i="0" sz="1400">
                <a:solidFill>
                  <a:schemeClr val="lt1"/>
                </a:solidFill>
                <a:latin typeface="Verdana"/>
                <a:ea typeface="Verdana"/>
                <a:cs typeface="Verdana"/>
                <a:sym typeface="Verdana"/>
              </a:defRPr>
            </a:lvl1pPr>
            <a:lvl2pPr lvl="1" algn="ctr">
              <a:lnSpc>
                <a:spcPct val="100000"/>
              </a:lnSpc>
              <a:spcBef>
                <a:spcPts val="0"/>
              </a:spcBef>
              <a:spcAft>
                <a:spcPts val="0"/>
              </a:spcAft>
              <a:buSzPts val="1500"/>
              <a:buNone/>
              <a:defRPr b="1" sz="1800">
                <a:solidFill>
                  <a:srgbClr val="CC3F3A"/>
                </a:solidFill>
              </a:defRPr>
            </a:lvl2pPr>
            <a:lvl3pPr lvl="2" algn="ctr">
              <a:lnSpc>
                <a:spcPct val="100000"/>
              </a:lnSpc>
              <a:spcBef>
                <a:spcPts val="0"/>
              </a:spcBef>
              <a:spcAft>
                <a:spcPts val="0"/>
              </a:spcAft>
              <a:buSzPts val="1400"/>
              <a:buNone/>
              <a:defRPr b="1" sz="1800">
                <a:solidFill>
                  <a:srgbClr val="CC3F3A"/>
                </a:solidFill>
              </a:defRPr>
            </a:lvl3pPr>
            <a:lvl4pPr lvl="3" algn="ctr">
              <a:lnSpc>
                <a:spcPct val="100000"/>
              </a:lnSpc>
              <a:spcBef>
                <a:spcPts val="0"/>
              </a:spcBef>
              <a:spcAft>
                <a:spcPts val="0"/>
              </a:spcAft>
              <a:buSzPts val="1300"/>
              <a:buNone/>
              <a:defRPr b="1" sz="1800">
                <a:solidFill>
                  <a:srgbClr val="CC3F3A"/>
                </a:solidFill>
              </a:defRPr>
            </a:lvl4pPr>
            <a:lvl5pPr lvl="4" algn="ctr">
              <a:lnSpc>
                <a:spcPct val="100000"/>
              </a:lnSpc>
              <a:spcBef>
                <a:spcPts val="0"/>
              </a:spcBef>
              <a:spcAft>
                <a:spcPts val="0"/>
              </a:spcAft>
              <a:buSzPts val="1200"/>
              <a:buNone/>
              <a:defRPr b="1" sz="1800">
                <a:solidFill>
                  <a:srgbClr val="CC3F3A"/>
                </a:solidFill>
              </a:defRPr>
            </a:lvl5pPr>
            <a:lvl6pPr lvl="5" algn="ctr">
              <a:lnSpc>
                <a:spcPct val="100000"/>
              </a:lnSpc>
              <a:spcBef>
                <a:spcPts val="0"/>
              </a:spcBef>
              <a:spcAft>
                <a:spcPts val="0"/>
              </a:spcAft>
              <a:buSzPts val="1100"/>
              <a:buNone/>
              <a:defRPr b="1" sz="1800">
                <a:solidFill>
                  <a:srgbClr val="CC3F3A"/>
                </a:solidFill>
              </a:defRPr>
            </a:lvl6pPr>
            <a:lvl7pPr lvl="6" algn="ctr">
              <a:lnSpc>
                <a:spcPct val="100000"/>
              </a:lnSpc>
              <a:spcBef>
                <a:spcPts val="0"/>
              </a:spcBef>
              <a:spcAft>
                <a:spcPts val="0"/>
              </a:spcAft>
              <a:buSzPts val="1000"/>
              <a:buNone/>
              <a:defRPr b="1" sz="1800">
                <a:solidFill>
                  <a:srgbClr val="CC3F3A"/>
                </a:solidFill>
              </a:defRPr>
            </a:lvl7pPr>
            <a:lvl8pPr lvl="7" algn="ctr">
              <a:lnSpc>
                <a:spcPct val="100000"/>
              </a:lnSpc>
              <a:spcBef>
                <a:spcPts val="0"/>
              </a:spcBef>
              <a:spcAft>
                <a:spcPts val="0"/>
              </a:spcAft>
              <a:buSzPts val="1000"/>
              <a:buNone/>
              <a:defRPr b="1" sz="1800">
                <a:solidFill>
                  <a:srgbClr val="CC3F3A"/>
                </a:solidFill>
              </a:defRPr>
            </a:lvl8pPr>
            <a:lvl9pPr lvl="8" algn="ctr">
              <a:lnSpc>
                <a:spcPct val="100000"/>
              </a:lnSpc>
              <a:spcBef>
                <a:spcPts val="0"/>
              </a:spcBef>
              <a:spcAft>
                <a:spcPts val="0"/>
              </a:spcAft>
              <a:buSzPts val="1000"/>
              <a:buNone/>
              <a:defRPr b="1" sz="1800">
                <a:solidFill>
                  <a:srgbClr val="CC3F3A"/>
                </a:solidFill>
              </a:defRPr>
            </a:lvl9pPr>
          </a:lstStyle>
          <a:p/>
        </p:txBody>
      </p:sp>
      <p:sp>
        <p:nvSpPr>
          <p:cNvPr id="158" name="Google Shape;158;p88"/>
          <p:cNvSpPr txBox="1"/>
          <p:nvPr>
            <p:ph idx="4" type="subTitle"/>
          </p:nvPr>
        </p:nvSpPr>
        <p:spPr>
          <a:xfrm>
            <a:off x="2399988" y="2987150"/>
            <a:ext cx="1962900" cy="1286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b="0" i="0" sz="1200">
                <a:solidFill>
                  <a:schemeClr val="lt1"/>
                </a:solidFill>
                <a:latin typeface="Verdana"/>
                <a:ea typeface="Verdana"/>
                <a:cs typeface="Verdana"/>
                <a:sym typeface="Verdana"/>
              </a:defRPr>
            </a:lvl1pPr>
            <a:lvl2pPr lvl="1" algn="ctr">
              <a:lnSpc>
                <a:spcPct val="100000"/>
              </a:lnSpc>
              <a:spcBef>
                <a:spcPts val="0"/>
              </a:spcBef>
              <a:spcAft>
                <a:spcPts val="0"/>
              </a:spcAft>
              <a:buSzPts val="1500"/>
              <a:buNone/>
              <a:defRPr sz="1400">
                <a:solidFill>
                  <a:srgbClr val="999999"/>
                </a:solidFill>
              </a:defRPr>
            </a:lvl2pPr>
            <a:lvl3pPr lvl="2" algn="ctr">
              <a:lnSpc>
                <a:spcPct val="100000"/>
              </a:lnSpc>
              <a:spcBef>
                <a:spcPts val="0"/>
              </a:spcBef>
              <a:spcAft>
                <a:spcPts val="0"/>
              </a:spcAft>
              <a:buSzPts val="1400"/>
              <a:buNone/>
              <a:defRPr sz="1400">
                <a:solidFill>
                  <a:srgbClr val="999999"/>
                </a:solidFill>
              </a:defRPr>
            </a:lvl3pPr>
            <a:lvl4pPr lvl="3" algn="ctr">
              <a:lnSpc>
                <a:spcPct val="100000"/>
              </a:lnSpc>
              <a:spcBef>
                <a:spcPts val="0"/>
              </a:spcBef>
              <a:spcAft>
                <a:spcPts val="0"/>
              </a:spcAft>
              <a:buSzPts val="1300"/>
              <a:buNone/>
              <a:defRPr sz="1400">
                <a:solidFill>
                  <a:srgbClr val="999999"/>
                </a:solidFill>
              </a:defRPr>
            </a:lvl4pPr>
            <a:lvl5pPr lvl="4" algn="ctr">
              <a:lnSpc>
                <a:spcPct val="100000"/>
              </a:lnSpc>
              <a:spcBef>
                <a:spcPts val="0"/>
              </a:spcBef>
              <a:spcAft>
                <a:spcPts val="0"/>
              </a:spcAft>
              <a:buSzPts val="1200"/>
              <a:buNone/>
              <a:defRPr sz="1400">
                <a:solidFill>
                  <a:srgbClr val="999999"/>
                </a:solidFill>
              </a:defRPr>
            </a:lvl5pPr>
            <a:lvl6pPr lvl="5" algn="ctr">
              <a:lnSpc>
                <a:spcPct val="100000"/>
              </a:lnSpc>
              <a:spcBef>
                <a:spcPts val="0"/>
              </a:spcBef>
              <a:spcAft>
                <a:spcPts val="0"/>
              </a:spcAft>
              <a:buSzPts val="1100"/>
              <a:buNone/>
              <a:defRPr sz="1400">
                <a:solidFill>
                  <a:srgbClr val="999999"/>
                </a:solidFill>
              </a:defRPr>
            </a:lvl6pPr>
            <a:lvl7pPr lvl="6" algn="ctr">
              <a:lnSpc>
                <a:spcPct val="100000"/>
              </a:lnSpc>
              <a:spcBef>
                <a:spcPts val="0"/>
              </a:spcBef>
              <a:spcAft>
                <a:spcPts val="0"/>
              </a:spcAft>
              <a:buSzPts val="1000"/>
              <a:buNone/>
              <a:defRPr sz="1400">
                <a:solidFill>
                  <a:srgbClr val="999999"/>
                </a:solidFill>
              </a:defRPr>
            </a:lvl7pPr>
            <a:lvl8pPr lvl="7" algn="ctr">
              <a:lnSpc>
                <a:spcPct val="100000"/>
              </a:lnSpc>
              <a:spcBef>
                <a:spcPts val="0"/>
              </a:spcBef>
              <a:spcAft>
                <a:spcPts val="0"/>
              </a:spcAft>
              <a:buSzPts val="1000"/>
              <a:buNone/>
              <a:defRPr sz="1400">
                <a:solidFill>
                  <a:srgbClr val="999999"/>
                </a:solidFill>
              </a:defRPr>
            </a:lvl8pPr>
            <a:lvl9pPr lvl="8" algn="ctr">
              <a:lnSpc>
                <a:spcPct val="100000"/>
              </a:lnSpc>
              <a:spcBef>
                <a:spcPts val="0"/>
              </a:spcBef>
              <a:spcAft>
                <a:spcPts val="0"/>
              </a:spcAft>
              <a:buSzPts val="1000"/>
              <a:buNone/>
              <a:defRPr sz="1400">
                <a:solidFill>
                  <a:srgbClr val="999999"/>
                </a:solidFill>
              </a:defRPr>
            </a:lvl9pPr>
          </a:lstStyle>
          <a:p/>
        </p:txBody>
      </p:sp>
      <p:sp>
        <p:nvSpPr>
          <p:cNvPr id="159" name="Google Shape;159;p88"/>
          <p:cNvSpPr txBox="1"/>
          <p:nvPr>
            <p:ph idx="5" type="subTitle"/>
          </p:nvPr>
        </p:nvSpPr>
        <p:spPr>
          <a:xfrm>
            <a:off x="4685975" y="1880525"/>
            <a:ext cx="2058000" cy="46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b="1" i="0" sz="1400">
                <a:solidFill>
                  <a:schemeClr val="lt1"/>
                </a:solidFill>
                <a:latin typeface="Verdana"/>
                <a:ea typeface="Verdana"/>
                <a:cs typeface="Verdana"/>
                <a:sym typeface="Verdana"/>
              </a:defRPr>
            </a:lvl1pPr>
            <a:lvl2pPr lvl="1" algn="ctr">
              <a:lnSpc>
                <a:spcPct val="100000"/>
              </a:lnSpc>
              <a:spcBef>
                <a:spcPts val="0"/>
              </a:spcBef>
              <a:spcAft>
                <a:spcPts val="0"/>
              </a:spcAft>
              <a:buSzPts val="1500"/>
              <a:buNone/>
              <a:defRPr b="1" sz="1800">
                <a:solidFill>
                  <a:srgbClr val="CC3F3A"/>
                </a:solidFill>
              </a:defRPr>
            </a:lvl2pPr>
            <a:lvl3pPr lvl="2" algn="ctr">
              <a:lnSpc>
                <a:spcPct val="100000"/>
              </a:lnSpc>
              <a:spcBef>
                <a:spcPts val="0"/>
              </a:spcBef>
              <a:spcAft>
                <a:spcPts val="0"/>
              </a:spcAft>
              <a:buSzPts val="1400"/>
              <a:buNone/>
              <a:defRPr b="1" sz="1800">
                <a:solidFill>
                  <a:srgbClr val="CC3F3A"/>
                </a:solidFill>
              </a:defRPr>
            </a:lvl3pPr>
            <a:lvl4pPr lvl="3" algn="ctr">
              <a:lnSpc>
                <a:spcPct val="100000"/>
              </a:lnSpc>
              <a:spcBef>
                <a:spcPts val="0"/>
              </a:spcBef>
              <a:spcAft>
                <a:spcPts val="0"/>
              </a:spcAft>
              <a:buSzPts val="1300"/>
              <a:buNone/>
              <a:defRPr b="1" sz="1800">
                <a:solidFill>
                  <a:srgbClr val="CC3F3A"/>
                </a:solidFill>
              </a:defRPr>
            </a:lvl4pPr>
            <a:lvl5pPr lvl="4" algn="ctr">
              <a:lnSpc>
                <a:spcPct val="100000"/>
              </a:lnSpc>
              <a:spcBef>
                <a:spcPts val="0"/>
              </a:spcBef>
              <a:spcAft>
                <a:spcPts val="0"/>
              </a:spcAft>
              <a:buSzPts val="1200"/>
              <a:buNone/>
              <a:defRPr b="1" sz="1800">
                <a:solidFill>
                  <a:srgbClr val="CC3F3A"/>
                </a:solidFill>
              </a:defRPr>
            </a:lvl5pPr>
            <a:lvl6pPr lvl="5" algn="ctr">
              <a:lnSpc>
                <a:spcPct val="100000"/>
              </a:lnSpc>
              <a:spcBef>
                <a:spcPts val="0"/>
              </a:spcBef>
              <a:spcAft>
                <a:spcPts val="0"/>
              </a:spcAft>
              <a:buSzPts val="1100"/>
              <a:buNone/>
              <a:defRPr b="1" sz="1800">
                <a:solidFill>
                  <a:srgbClr val="CC3F3A"/>
                </a:solidFill>
              </a:defRPr>
            </a:lvl6pPr>
            <a:lvl7pPr lvl="6" algn="ctr">
              <a:lnSpc>
                <a:spcPct val="100000"/>
              </a:lnSpc>
              <a:spcBef>
                <a:spcPts val="0"/>
              </a:spcBef>
              <a:spcAft>
                <a:spcPts val="0"/>
              </a:spcAft>
              <a:buSzPts val="1000"/>
              <a:buNone/>
              <a:defRPr b="1" sz="1800">
                <a:solidFill>
                  <a:srgbClr val="CC3F3A"/>
                </a:solidFill>
              </a:defRPr>
            </a:lvl7pPr>
            <a:lvl8pPr lvl="7" algn="ctr">
              <a:lnSpc>
                <a:spcPct val="100000"/>
              </a:lnSpc>
              <a:spcBef>
                <a:spcPts val="0"/>
              </a:spcBef>
              <a:spcAft>
                <a:spcPts val="0"/>
              </a:spcAft>
              <a:buSzPts val="1000"/>
              <a:buNone/>
              <a:defRPr b="1" sz="1800">
                <a:solidFill>
                  <a:srgbClr val="CC3F3A"/>
                </a:solidFill>
              </a:defRPr>
            </a:lvl8pPr>
            <a:lvl9pPr lvl="8" algn="ctr">
              <a:lnSpc>
                <a:spcPct val="100000"/>
              </a:lnSpc>
              <a:spcBef>
                <a:spcPts val="0"/>
              </a:spcBef>
              <a:spcAft>
                <a:spcPts val="0"/>
              </a:spcAft>
              <a:buSzPts val="1000"/>
              <a:buNone/>
              <a:defRPr b="1" sz="1800">
                <a:solidFill>
                  <a:srgbClr val="CC3F3A"/>
                </a:solidFill>
              </a:defRPr>
            </a:lvl9pPr>
          </a:lstStyle>
          <a:p/>
        </p:txBody>
      </p:sp>
      <p:sp>
        <p:nvSpPr>
          <p:cNvPr id="160" name="Google Shape;160;p88"/>
          <p:cNvSpPr txBox="1"/>
          <p:nvPr>
            <p:ph idx="6" type="subTitle"/>
          </p:nvPr>
        </p:nvSpPr>
        <p:spPr>
          <a:xfrm>
            <a:off x="4685975" y="2987150"/>
            <a:ext cx="1962900" cy="1286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b="0" i="0" sz="1200">
                <a:solidFill>
                  <a:schemeClr val="lt1"/>
                </a:solidFill>
                <a:latin typeface="Verdana"/>
                <a:ea typeface="Verdana"/>
                <a:cs typeface="Verdana"/>
                <a:sym typeface="Verdana"/>
              </a:defRPr>
            </a:lvl1pPr>
            <a:lvl2pPr lvl="1" algn="ctr">
              <a:lnSpc>
                <a:spcPct val="100000"/>
              </a:lnSpc>
              <a:spcBef>
                <a:spcPts val="0"/>
              </a:spcBef>
              <a:spcAft>
                <a:spcPts val="0"/>
              </a:spcAft>
              <a:buSzPts val="1500"/>
              <a:buNone/>
              <a:defRPr sz="1400">
                <a:solidFill>
                  <a:srgbClr val="999999"/>
                </a:solidFill>
              </a:defRPr>
            </a:lvl2pPr>
            <a:lvl3pPr lvl="2" algn="ctr">
              <a:lnSpc>
                <a:spcPct val="100000"/>
              </a:lnSpc>
              <a:spcBef>
                <a:spcPts val="0"/>
              </a:spcBef>
              <a:spcAft>
                <a:spcPts val="0"/>
              </a:spcAft>
              <a:buSzPts val="1400"/>
              <a:buNone/>
              <a:defRPr sz="1400">
                <a:solidFill>
                  <a:srgbClr val="999999"/>
                </a:solidFill>
              </a:defRPr>
            </a:lvl3pPr>
            <a:lvl4pPr lvl="3" algn="ctr">
              <a:lnSpc>
                <a:spcPct val="100000"/>
              </a:lnSpc>
              <a:spcBef>
                <a:spcPts val="0"/>
              </a:spcBef>
              <a:spcAft>
                <a:spcPts val="0"/>
              </a:spcAft>
              <a:buSzPts val="1300"/>
              <a:buNone/>
              <a:defRPr sz="1400">
                <a:solidFill>
                  <a:srgbClr val="999999"/>
                </a:solidFill>
              </a:defRPr>
            </a:lvl4pPr>
            <a:lvl5pPr lvl="4" algn="ctr">
              <a:lnSpc>
                <a:spcPct val="100000"/>
              </a:lnSpc>
              <a:spcBef>
                <a:spcPts val="0"/>
              </a:spcBef>
              <a:spcAft>
                <a:spcPts val="0"/>
              </a:spcAft>
              <a:buSzPts val="1200"/>
              <a:buNone/>
              <a:defRPr sz="1400">
                <a:solidFill>
                  <a:srgbClr val="999999"/>
                </a:solidFill>
              </a:defRPr>
            </a:lvl5pPr>
            <a:lvl6pPr lvl="5" algn="ctr">
              <a:lnSpc>
                <a:spcPct val="100000"/>
              </a:lnSpc>
              <a:spcBef>
                <a:spcPts val="0"/>
              </a:spcBef>
              <a:spcAft>
                <a:spcPts val="0"/>
              </a:spcAft>
              <a:buSzPts val="1100"/>
              <a:buNone/>
              <a:defRPr sz="1400">
                <a:solidFill>
                  <a:srgbClr val="999999"/>
                </a:solidFill>
              </a:defRPr>
            </a:lvl6pPr>
            <a:lvl7pPr lvl="6" algn="ctr">
              <a:lnSpc>
                <a:spcPct val="100000"/>
              </a:lnSpc>
              <a:spcBef>
                <a:spcPts val="0"/>
              </a:spcBef>
              <a:spcAft>
                <a:spcPts val="0"/>
              </a:spcAft>
              <a:buSzPts val="1000"/>
              <a:buNone/>
              <a:defRPr sz="1400">
                <a:solidFill>
                  <a:srgbClr val="999999"/>
                </a:solidFill>
              </a:defRPr>
            </a:lvl7pPr>
            <a:lvl8pPr lvl="7" algn="ctr">
              <a:lnSpc>
                <a:spcPct val="100000"/>
              </a:lnSpc>
              <a:spcBef>
                <a:spcPts val="0"/>
              </a:spcBef>
              <a:spcAft>
                <a:spcPts val="0"/>
              </a:spcAft>
              <a:buSzPts val="1000"/>
              <a:buNone/>
              <a:defRPr sz="1400">
                <a:solidFill>
                  <a:srgbClr val="999999"/>
                </a:solidFill>
              </a:defRPr>
            </a:lvl8pPr>
            <a:lvl9pPr lvl="8" algn="ctr">
              <a:lnSpc>
                <a:spcPct val="100000"/>
              </a:lnSpc>
              <a:spcBef>
                <a:spcPts val="0"/>
              </a:spcBef>
              <a:spcAft>
                <a:spcPts val="0"/>
              </a:spcAft>
              <a:buSzPts val="1000"/>
              <a:buNone/>
              <a:defRPr sz="1400">
                <a:solidFill>
                  <a:srgbClr val="999999"/>
                </a:solidFill>
              </a:defRPr>
            </a:lvl9pPr>
          </a:lstStyle>
          <a:p/>
        </p:txBody>
      </p:sp>
      <p:sp>
        <p:nvSpPr>
          <p:cNvPr id="161" name="Google Shape;161;p88"/>
          <p:cNvSpPr txBox="1"/>
          <p:nvPr>
            <p:ph idx="7" type="subTitle"/>
          </p:nvPr>
        </p:nvSpPr>
        <p:spPr>
          <a:xfrm>
            <a:off x="6971950" y="1880525"/>
            <a:ext cx="2058000" cy="46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b="1" i="0" sz="1400">
                <a:solidFill>
                  <a:schemeClr val="lt1"/>
                </a:solidFill>
                <a:latin typeface="Verdana"/>
                <a:ea typeface="Verdana"/>
                <a:cs typeface="Verdana"/>
                <a:sym typeface="Verdana"/>
              </a:defRPr>
            </a:lvl1pPr>
            <a:lvl2pPr lvl="1" algn="ctr">
              <a:lnSpc>
                <a:spcPct val="100000"/>
              </a:lnSpc>
              <a:spcBef>
                <a:spcPts val="0"/>
              </a:spcBef>
              <a:spcAft>
                <a:spcPts val="0"/>
              </a:spcAft>
              <a:buSzPts val="1500"/>
              <a:buNone/>
              <a:defRPr b="1" sz="1800">
                <a:solidFill>
                  <a:srgbClr val="CC3F3A"/>
                </a:solidFill>
              </a:defRPr>
            </a:lvl2pPr>
            <a:lvl3pPr lvl="2" algn="ctr">
              <a:lnSpc>
                <a:spcPct val="100000"/>
              </a:lnSpc>
              <a:spcBef>
                <a:spcPts val="0"/>
              </a:spcBef>
              <a:spcAft>
                <a:spcPts val="0"/>
              </a:spcAft>
              <a:buSzPts val="1400"/>
              <a:buNone/>
              <a:defRPr b="1" sz="1800">
                <a:solidFill>
                  <a:srgbClr val="CC3F3A"/>
                </a:solidFill>
              </a:defRPr>
            </a:lvl3pPr>
            <a:lvl4pPr lvl="3" algn="ctr">
              <a:lnSpc>
                <a:spcPct val="100000"/>
              </a:lnSpc>
              <a:spcBef>
                <a:spcPts val="0"/>
              </a:spcBef>
              <a:spcAft>
                <a:spcPts val="0"/>
              </a:spcAft>
              <a:buSzPts val="1300"/>
              <a:buNone/>
              <a:defRPr b="1" sz="1800">
                <a:solidFill>
                  <a:srgbClr val="CC3F3A"/>
                </a:solidFill>
              </a:defRPr>
            </a:lvl4pPr>
            <a:lvl5pPr lvl="4" algn="ctr">
              <a:lnSpc>
                <a:spcPct val="100000"/>
              </a:lnSpc>
              <a:spcBef>
                <a:spcPts val="0"/>
              </a:spcBef>
              <a:spcAft>
                <a:spcPts val="0"/>
              </a:spcAft>
              <a:buSzPts val="1200"/>
              <a:buNone/>
              <a:defRPr b="1" sz="1800">
                <a:solidFill>
                  <a:srgbClr val="CC3F3A"/>
                </a:solidFill>
              </a:defRPr>
            </a:lvl5pPr>
            <a:lvl6pPr lvl="5" algn="ctr">
              <a:lnSpc>
                <a:spcPct val="100000"/>
              </a:lnSpc>
              <a:spcBef>
                <a:spcPts val="0"/>
              </a:spcBef>
              <a:spcAft>
                <a:spcPts val="0"/>
              </a:spcAft>
              <a:buSzPts val="1100"/>
              <a:buNone/>
              <a:defRPr b="1" sz="1800">
                <a:solidFill>
                  <a:srgbClr val="CC3F3A"/>
                </a:solidFill>
              </a:defRPr>
            </a:lvl6pPr>
            <a:lvl7pPr lvl="6" algn="ctr">
              <a:lnSpc>
                <a:spcPct val="100000"/>
              </a:lnSpc>
              <a:spcBef>
                <a:spcPts val="0"/>
              </a:spcBef>
              <a:spcAft>
                <a:spcPts val="0"/>
              </a:spcAft>
              <a:buSzPts val="1000"/>
              <a:buNone/>
              <a:defRPr b="1" sz="1800">
                <a:solidFill>
                  <a:srgbClr val="CC3F3A"/>
                </a:solidFill>
              </a:defRPr>
            </a:lvl7pPr>
            <a:lvl8pPr lvl="7" algn="ctr">
              <a:lnSpc>
                <a:spcPct val="100000"/>
              </a:lnSpc>
              <a:spcBef>
                <a:spcPts val="0"/>
              </a:spcBef>
              <a:spcAft>
                <a:spcPts val="0"/>
              </a:spcAft>
              <a:buSzPts val="1000"/>
              <a:buNone/>
              <a:defRPr b="1" sz="1800">
                <a:solidFill>
                  <a:srgbClr val="CC3F3A"/>
                </a:solidFill>
              </a:defRPr>
            </a:lvl8pPr>
            <a:lvl9pPr lvl="8" algn="ctr">
              <a:lnSpc>
                <a:spcPct val="100000"/>
              </a:lnSpc>
              <a:spcBef>
                <a:spcPts val="0"/>
              </a:spcBef>
              <a:spcAft>
                <a:spcPts val="0"/>
              </a:spcAft>
              <a:buSzPts val="1000"/>
              <a:buNone/>
              <a:defRPr b="1" sz="1800">
                <a:solidFill>
                  <a:srgbClr val="CC3F3A"/>
                </a:solidFill>
              </a:defRPr>
            </a:lvl9pPr>
          </a:lstStyle>
          <a:p/>
        </p:txBody>
      </p:sp>
      <p:sp>
        <p:nvSpPr>
          <p:cNvPr id="162" name="Google Shape;162;p88"/>
          <p:cNvSpPr txBox="1"/>
          <p:nvPr>
            <p:ph idx="8" type="subTitle"/>
          </p:nvPr>
        </p:nvSpPr>
        <p:spPr>
          <a:xfrm>
            <a:off x="6971950" y="2987150"/>
            <a:ext cx="1962900" cy="1286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b="0" i="0" sz="1200">
                <a:solidFill>
                  <a:schemeClr val="lt1"/>
                </a:solidFill>
                <a:latin typeface="Verdana"/>
                <a:ea typeface="Verdana"/>
                <a:cs typeface="Verdana"/>
                <a:sym typeface="Verdana"/>
              </a:defRPr>
            </a:lvl1pPr>
            <a:lvl2pPr lvl="1" algn="ctr">
              <a:lnSpc>
                <a:spcPct val="100000"/>
              </a:lnSpc>
              <a:spcBef>
                <a:spcPts val="0"/>
              </a:spcBef>
              <a:spcAft>
                <a:spcPts val="0"/>
              </a:spcAft>
              <a:buSzPts val="1500"/>
              <a:buNone/>
              <a:defRPr sz="1400">
                <a:solidFill>
                  <a:srgbClr val="999999"/>
                </a:solidFill>
              </a:defRPr>
            </a:lvl2pPr>
            <a:lvl3pPr lvl="2" algn="ctr">
              <a:lnSpc>
                <a:spcPct val="100000"/>
              </a:lnSpc>
              <a:spcBef>
                <a:spcPts val="0"/>
              </a:spcBef>
              <a:spcAft>
                <a:spcPts val="0"/>
              </a:spcAft>
              <a:buSzPts val="1400"/>
              <a:buNone/>
              <a:defRPr sz="1400">
                <a:solidFill>
                  <a:srgbClr val="999999"/>
                </a:solidFill>
              </a:defRPr>
            </a:lvl3pPr>
            <a:lvl4pPr lvl="3" algn="ctr">
              <a:lnSpc>
                <a:spcPct val="100000"/>
              </a:lnSpc>
              <a:spcBef>
                <a:spcPts val="0"/>
              </a:spcBef>
              <a:spcAft>
                <a:spcPts val="0"/>
              </a:spcAft>
              <a:buSzPts val="1300"/>
              <a:buNone/>
              <a:defRPr sz="1400">
                <a:solidFill>
                  <a:srgbClr val="999999"/>
                </a:solidFill>
              </a:defRPr>
            </a:lvl4pPr>
            <a:lvl5pPr lvl="4" algn="ctr">
              <a:lnSpc>
                <a:spcPct val="100000"/>
              </a:lnSpc>
              <a:spcBef>
                <a:spcPts val="0"/>
              </a:spcBef>
              <a:spcAft>
                <a:spcPts val="0"/>
              </a:spcAft>
              <a:buSzPts val="1200"/>
              <a:buNone/>
              <a:defRPr sz="1400">
                <a:solidFill>
                  <a:srgbClr val="999999"/>
                </a:solidFill>
              </a:defRPr>
            </a:lvl5pPr>
            <a:lvl6pPr lvl="5" algn="ctr">
              <a:lnSpc>
                <a:spcPct val="100000"/>
              </a:lnSpc>
              <a:spcBef>
                <a:spcPts val="0"/>
              </a:spcBef>
              <a:spcAft>
                <a:spcPts val="0"/>
              </a:spcAft>
              <a:buSzPts val="1100"/>
              <a:buNone/>
              <a:defRPr sz="1400">
                <a:solidFill>
                  <a:srgbClr val="999999"/>
                </a:solidFill>
              </a:defRPr>
            </a:lvl6pPr>
            <a:lvl7pPr lvl="6" algn="ctr">
              <a:lnSpc>
                <a:spcPct val="100000"/>
              </a:lnSpc>
              <a:spcBef>
                <a:spcPts val="0"/>
              </a:spcBef>
              <a:spcAft>
                <a:spcPts val="0"/>
              </a:spcAft>
              <a:buSzPts val="1000"/>
              <a:buNone/>
              <a:defRPr sz="1400">
                <a:solidFill>
                  <a:srgbClr val="999999"/>
                </a:solidFill>
              </a:defRPr>
            </a:lvl7pPr>
            <a:lvl8pPr lvl="7" algn="ctr">
              <a:lnSpc>
                <a:spcPct val="100000"/>
              </a:lnSpc>
              <a:spcBef>
                <a:spcPts val="0"/>
              </a:spcBef>
              <a:spcAft>
                <a:spcPts val="0"/>
              </a:spcAft>
              <a:buSzPts val="1000"/>
              <a:buNone/>
              <a:defRPr sz="1400">
                <a:solidFill>
                  <a:srgbClr val="999999"/>
                </a:solidFill>
              </a:defRPr>
            </a:lvl8pPr>
            <a:lvl9pPr lvl="8" algn="ctr">
              <a:lnSpc>
                <a:spcPct val="100000"/>
              </a:lnSpc>
              <a:spcBef>
                <a:spcPts val="0"/>
              </a:spcBef>
              <a:spcAft>
                <a:spcPts val="0"/>
              </a:spcAft>
              <a:buSzPts val="1000"/>
              <a:buNone/>
              <a:defRPr sz="1400">
                <a:solidFill>
                  <a:srgbClr val="999999"/>
                </a:solidFill>
              </a:defRPr>
            </a:lvl9pPr>
          </a:lstStyle>
          <a:p/>
        </p:txBody>
      </p:sp>
      <p:pic>
        <p:nvPicPr>
          <p:cNvPr id="163" name="Google Shape;163;p88"/>
          <p:cNvPicPr preferRelativeResize="0"/>
          <p:nvPr/>
        </p:nvPicPr>
        <p:blipFill rotWithShape="1">
          <a:blip r:embed="rId2">
            <a:alphaModFix/>
          </a:blip>
          <a:srcRect b="0" l="0" r="0" t="0"/>
          <a:stretch/>
        </p:blipFill>
        <p:spPr>
          <a:xfrm flipH="1" rot="10800000">
            <a:off x="8805448" y="111858"/>
            <a:ext cx="225909" cy="225909"/>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slide with two columns">
  <p:cSld name="CUSTOM_6">
    <p:spTree>
      <p:nvGrpSpPr>
        <p:cNvPr id="164" name="Shape 164"/>
        <p:cNvGrpSpPr/>
        <p:nvPr/>
      </p:nvGrpSpPr>
      <p:grpSpPr>
        <a:xfrm>
          <a:off x="0" y="0"/>
          <a:ext cx="0" cy="0"/>
          <a:chOff x="0" y="0"/>
          <a:chExt cx="0" cy="0"/>
        </a:xfrm>
      </p:grpSpPr>
      <p:sp>
        <p:nvSpPr>
          <p:cNvPr id="165" name="Google Shape;165;p89"/>
          <p:cNvSpPr txBox="1"/>
          <p:nvPr>
            <p:ph type="title"/>
          </p:nvPr>
        </p:nvSpPr>
        <p:spPr>
          <a:xfrm>
            <a:off x="706200" y="2807225"/>
            <a:ext cx="36294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CC3F3A"/>
              </a:buClr>
              <a:buSzPts val="2800"/>
              <a:buNone/>
              <a:defRPr b="1" i="0" sz="1800">
                <a:solidFill>
                  <a:srgbClr val="FF3A00"/>
                </a:solidFill>
                <a:latin typeface="Verdana"/>
                <a:ea typeface="Verdana"/>
                <a:cs typeface="Verdana"/>
                <a:sym typeface="Verdana"/>
              </a:defRPr>
            </a:lvl1pPr>
            <a:lvl2pPr lvl="1" algn="ctr">
              <a:lnSpc>
                <a:spcPct val="100000"/>
              </a:lnSpc>
              <a:spcBef>
                <a:spcPts val="0"/>
              </a:spcBef>
              <a:spcAft>
                <a:spcPts val="0"/>
              </a:spcAft>
              <a:buClr>
                <a:srgbClr val="CC3F3A"/>
              </a:buClr>
              <a:buSzPts val="2800"/>
              <a:buNone/>
              <a:defRPr>
                <a:solidFill>
                  <a:srgbClr val="CC3F3A"/>
                </a:solidFill>
              </a:defRPr>
            </a:lvl2pPr>
            <a:lvl3pPr lvl="2" algn="ctr">
              <a:lnSpc>
                <a:spcPct val="100000"/>
              </a:lnSpc>
              <a:spcBef>
                <a:spcPts val="0"/>
              </a:spcBef>
              <a:spcAft>
                <a:spcPts val="0"/>
              </a:spcAft>
              <a:buClr>
                <a:srgbClr val="CC3F3A"/>
              </a:buClr>
              <a:buSzPts val="2800"/>
              <a:buNone/>
              <a:defRPr>
                <a:solidFill>
                  <a:srgbClr val="CC3F3A"/>
                </a:solidFill>
              </a:defRPr>
            </a:lvl3pPr>
            <a:lvl4pPr lvl="3" algn="ctr">
              <a:lnSpc>
                <a:spcPct val="100000"/>
              </a:lnSpc>
              <a:spcBef>
                <a:spcPts val="0"/>
              </a:spcBef>
              <a:spcAft>
                <a:spcPts val="0"/>
              </a:spcAft>
              <a:buClr>
                <a:srgbClr val="CC3F3A"/>
              </a:buClr>
              <a:buSzPts val="2800"/>
              <a:buNone/>
              <a:defRPr>
                <a:solidFill>
                  <a:srgbClr val="CC3F3A"/>
                </a:solidFill>
              </a:defRPr>
            </a:lvl4pPr>
            <a:lvl5pPr lvl="4" algn="ctr">
              <a:lnSpc>
                <a:spcPct val="100000"/>
              </a:lnSpc>
              <a:spcBef>
                <a:spcPts val="0"/>
              </a:spcBef>
              <a:spcAft>
                <a:spcPts val="0"/>
              </a:spcAft>
              <a:buClr>
                <a:srgbClr val="CC3F3A"/>
              </a:buClr>
              <a:buSzPts val="2800"/>
              <a:buNone/>
              <a:defRPr>
                <a:solidFill>
                  <a:srgbClr val="CC3F3A"/>
                </a:solidFill>
              </a:defRPr>
            </a:lvl5pPr>
            <a:lvl6pPr lvl="5" algn="ctr">
              <a:lnSpc>
                <a:spcPct val="100000"/>
              </a:lnSpc>
              <a:spcBef>
                <a:spcPts val="0"/>
              </a:spcBef>
              <a:spcAft>
                <a:spcPts val="0"/>
              </a:spcAft>
              <a:buClr>
                <a:srgbClr val="CC3F3A"/>
              </a:buClr>
              <a:buSzPts val="2800"/>
              <a:buNone/>
              <a:defRPr>
                <a:solidFill>
                  <a:srgbClr val="CC3F3A"/>
                </a:solidFill>
              </a:defRPr>
            </a:lvl6pPr>
            <a:lvl7pPr lvl="6" algn="ctr">
              <a:lnSpc>
                <a:spcPct val="100000"/>
              </a:lnSpc>
              <a:spcBef>
                <a:spcPts val="0"/>
              </a:spcBef>
              <a:spcAft>
                <a:spcPts val="0"/>
              </a:spcAft>
              <a:buClr>
                <a:srgbClr val="CC3F3A"/>
              </a:buClr>
              <a:buSzPts val="2800"/>
              <a:buNone/>
              <a:defRPr>
                <a:solidFill>
                  <a:srgbClr val="CC3F3A"/>
                </a:solidFill>
              </a:defRPr>
            </a:lvl7pPr>
            <a:lvl8pPr lvl="7" algn="ctr">
              <a:lnSpc>
                <a:spcPct val="100000"/>
              </a:lnSpc>
              <a:spcBef>
                <a:spcPts val="0"/>
              </a:spcBef>
              <a:spcAft>
                <a:spcPts val="0"/>
              </a:spcAft>
              <a:buClr>
                <a:srgbClr val="CC3F3A"/>
              </a:buClr>
              <a:buSzPts val="2800"/>
              <a:buNone/>
              <a:defRPr>
                <a:solidFill>
                  <a:srgbClr val="CC3F3A"/>
                </a:solidFill>
              </a:defRPr>
            </a:lvl8pPr>
            <a:lvl9pPr lvl="8" algn="ctr">
              <a:lnSpc>
                <a:spcPct val="100000"/>
              </a:lnSpc>
              <a:spcBef>
                <a:spcPts val="0"/>
              </a:spcBef>
              <a:spcAft>
                <a:spcPts val="0"/>
              </a:spcAft>
              <a:buClr>
                <a:srgbClr val="CC3F3A"/>
              </a:buClr>
              <a:buSzPts val="2800"/>
              <a:buNone/>
              <a:defRPr>
                <a:solidFill>
                  <a:srgbClr val="CC3F3A"/>
                </a:solidFill>
              </a:defRPr>
            </a:lvl9pPr>
          </a:lstStyle>
          <a:p/>
        </p:txBody>
      </p:sp>
      <p:sp>
        <p:nvSpPr>
          <p:cNvPr id="166" name="Google Shape;166;p89"/>
          <p:cNvSpPr txBox="1"/>
          <p:nvPr>
            <p:ph idx="2" type="title"/>
          </p:nvPr>
        </p:nvSpPr>
        <p:spPr>
          <a:xfrm>
            <a:off x="4808275" y="2807225"/>
            <a:ext cx="36294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CC3F3A"/>
              </a:buClr>
              <a:buSzPts val="2800"/>
              <a:buNone/>
              <a:defRPr b="1" i="0" sz="1800">
                <a:solidFill>
                  <a:srgbClr val="FF3A00"/>
                </a:solidFill>
                <a:latin typeface="Verdana"/>
                <a:ea typeface="Verdana"/>
                <a:cs typeface="Verdana"/>
                <a:sym typeface="Verdana"/>
              </a:defRPr>
            </a:lvl1pPr>
            <a:lvl2pPr lvl="1" algn="ctr">
              <a:lnSpc>
                <a:spcPct val="100000"/>
              </a:lnSpc>
              <a:spcBef>
                <a:spcPts val="0"/>
              </a:spcBef>
              <a:spcAft>
                <a:spcPts val="0"/>
              </a:spcAft>
              <a:buClr>
                <a:srgbClr val="CC3F3A"/>
              </a:buClr>
              <a:buSzPts val="2800"/>
              <a:buNone/>
              <a:defRPr>
                <a:solidFill>
                  <a:srgbClr val="CC3F3A"/>
                </a:solidFill>
              </a:defRPr>
            </a:lvl2pPr>
            <a:lvl3pPr lvl="2" algn="ctr">
              <a:lnSpc>
                <a:spcPct val="100000"/>
              </a:lnSpc>
              <a:spcBef>
                <a:spcPts val="0"/>
              </a:spcBef>
              <a:spcAft>
                <a:spcPts val="0"/>
              </a:spcAft>
              <a:buClr>
                <a:srgbClr val="CC3F3A"/>
              </a:buClr>
              <a:buSzPts val="2800"/>
              <a:buNone/>
              <a:defRPr>
                <a:solidFill>
                  <a:srgbClr val="CC3F3A"/>
                </a:solidFill>
              </a:defRPr>
            </a:lvl3pPr>
            <a:lvl4pPr lvl="3" algn="ctr">
              <a:lnSpc>
                <a:spcPct val="100000"/>
              </a:lnSpc>
              <a:spcBef>
                <a:spcPts val="0"/>
              </a:spcBef>
              <a:spcAft>
                <a:spcPts val="0"/>
              </a:spcAft>
              <a:buClr>
                <a:srgbClr val="CC3F3A"/>
              </a:buClr>
              <a:buSzPts val="2800"/>
              <a:buNone/>
              <a:defRPr>
                <a:solidFill>
                  <a:srgbClr val="CC3F3A"/>
                </a:solidFill>
              </a:defRPr>
            </a:lvl4pPr>
            <a:lvl5pPr lvl="4" algn="ctr">
              <a:lnSpc>
                <a:spcPct val="100000"/>
              </a:lnSpc>
              <a:spcBef>
                <a:spcPts val="0"/>
              </a:spcBef>
              <a:spcAft>
                <a:spcPts val="0"/>
              </a:spcAft>
              <a:buClr>
                <a:srgbClr val="CC3F3A"/>
              </a:buClr>
              <a:buSzPts val="2800"/>
              <a:buNone/>
              <a:defRPr>
                <a:solidFill>
                  <a:srgbClr val="CC3F3A"/>
                </a:solidFill>
              </a:defRPr>
            </a:lvl5pPr>
            <a:lvl6pPr lvl="5" algn="ctr">
              <a:lnSpc>
                <a:spcPct val="100000"/>
              </a:lnSpc>
              <a:spcBef>
                <a:spcPts val="0"/>
              </a:spcBef>
              <a:spcAft>
                <a:spcPts val="0"/>
              </a:spcAft>
              <a:buClr>
                <a:srgbClr val="CC3F3A"/>
              </a:buClr>
              <a:buSzPts val="2800"/>
              <a:buNone/>
              <a:defRPr>
                <a:solidFill>
                  <a:srgbClr val="CC3F3A"/>
                </a:solidFill>
              </a:defRPr>
            </a:lvl6pPr>
            <a:lvl7pPr lvl="6" algn="ctr">
              <a:lnSpc>
                <a:spcPct val="100000"/>
              </a:lnSpc>
              <a:spcBef>
                <a:spcPts val="0"/>
              </a:spcBef>
              <a:spcAft>
                <a:spcPts val="0"/>
              </a:spcAft>
              <a:buClr>
                <a:srgbClr val="CC3F3A"/>
              </a:buClr>
              <a:buSzPts val="2800"/>
              <a:buNone/>
              <a:defRPr>
                <a:solidFill>
                  <a:srgbClr val="CC3F3A"/>
                </a:solidFill>
              </a:defRPr>
            </a:lvl7pPr>
            <a:lvl8pPr lvl="7" algn="ctr">
              <a:lnSpc>
                <a:spcPct val="100000"/>
              </a:lnSpc>
              <a:spcBef>
                <a:spcPts val="0"/>
              </a:spcBef>
              <a:spcAft>
                <a:spcPts val="0"/>
              </a:spcAft>
              <a:buClr>
                <a:srgbClr val="CC3F3A"/>
              </a:buClr>
              <a:buSzPts val="2800"/>
              <a:buNone/>
              <a:defRPr>
                <a:solidFill>
                  <a:srgbClr val="CC3F3A"/>
                </a:solidFill>
              </a:defRPr>
            </a:lvl8pPr>
            <a:lvl9pPr lvl="8" algn="ctr">
              <a:lnSpc>
                <a:spcPct val="100000"/>
              </a:lnSpc>
              <a:spcBef>
                <a:spcPts val="0"/>
              </a:spcBef>
              <a:spcAft>
                <a:spcPts val="0"/>
              </a:spcAft>
              <a:buClr>
                <a:srgbClr val="CC3F3A"/>
              </a:buClr>
              <a:buSzPts val="2800"/>
              <a:buNone/>
              <a:defRPr>
                <a:solidFill>
                  <a:srgbClr val="CC3F3A"/>
                </a:solidFill>
              </a:defRPr>
            </a:lvl9pPr>
          </a:lstStyle>
          <a:p/>
        </p:txBody>
      </p:sp>
      <p:sp>
        <p:nvSpPr>
          <p:cNvPr id="167" name="Google Shape;167;p89"/>
          <p:cNvSpPr txBox="1"/>
          <p:nvPr>
            <p:ph idx="1" type="subTitle"/>
          </p:nvPr>
        </p:nvSpPr>
        <p:spPr>
          <a:xfrm>
            <a:off x="768750" y="3414125"/>
            <a:ext cx="3504300" cy="1286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b="0" i="0" sz="1200">
                <a:solidFill>
                  <a:schemeClr val="dk1"/>
                </a:solidFill>
                <a:latin typeface="Verdana"/>
                <a:ea typeface="Verdana"/>
                <a:cs typeface="Verdana"/>
                <a:sym typeface="Verdana"/>
              </a:defRPr>
            </a:lvl1pPr>
            <a:lvl2pPr lvl="1" algn="ctr">
              <a:lnSpc>
                <a:spcPct val="100000"/>
              </a:lnSpc>
              <a:spcBef>
                <a:spcPts val="0"/>
              </a:spcBef>
              <a:spcAft>
                <a:spcPts val="0"/>
              </a:spcAft>
              <a:buSzPts val="1500"/>
              <a:buNone/>
              <a:defRPr sz="1400">
                <a:solidFill>
                  <a:srgbClr val="999999"/>
                </a:solidFill>
              </a:defRPr>
            </a:lvl2pPr>
            <a:lvl3pPr lvl="2" algn="ctr">
              <a:lnSpc>
                <a:spcPct val="100000"/>
              </a:lnSpc>
              <a:spcBef>
                <a:spcPts val="0"/>
              </a:spcBef>
              <a:spcAft>
                <a:spcPts val="0"/>
              </a:spcAft>
              <a:buSzPts val="1400"/>
              <a:buNone/>
              <a:defRPr sz="1400">
                <a:solidFill>
                  <a:srgbClr val="999999"/>
                </a:solidFill>
              </a:defRPr>
            </a:lvl3pPr>
            <a:lvl4pPr lvl="3" algn="ctr">
              <a:lnSpc>
                <a:spcPct val="100000"/>
              </a:lnSpc>
              <a:spcBef>
                <a:spcPts val="0"/>
              </a:spcBef>
              <a:spcAft>
                <a:spcPts val="0"/>
              </a:spcAft>
              <a:buSzPts val="1300"/>
              <a:buNone/>
              <a:defRPr sz="1400">
                <a:solidFill>
                  <a:srgbClr val="999999"/>
                </a:solidFill>
              </a:defRPr>
            </a:lvl4pPr>
            <a:lvl5pPr lvl="4" algn="ctr">
              <a:lnSpc>
                <a:spcPct val="100000"/>
              </a:lnSpc>
              <a:spcBef>
                <a:spcPts val="0"/>
              </a:spcBef>
              <a:spcAft>
                <a:spcPts val="0"/>
              </a:spcAft>
              <a:buSzPts val="1200"/>
              <a:buNone/>
              <a:defRPr sz="1400">
                <a:solidFill>
                  <a:srgbClr val="999999"/>
                </a:solidFill>
              </a:defRPr>
            </a:lvl5pPr>
            <a:lvl6pPr lvl="5" algn="ctr">
              <a:lnSpc>
                <a:spcPct val="100000"/>
              </a:lnSpc>
              <a:spcBef>
                <a:spcPts val="0"/>
              </a:spcBef>
              <a:spcAft>
                <a:spcPts val="0"/>
              </a:spcAft>
              <a:buSzPts val="1100"/>
              <a:buNone/>
              <a:defRPr sz="1400">
                <a:solidFill>
                  <a:srgbClr val="999999"/>
                </a:solidFill>
              </a:defRPr>
            </a:lvl6pPr>
            <a:lvl7pPr lvl="6" algn="ctr">
              <a:lnSpc>
                <a:spcPct val="100000"/>
              </a:lnSpc>
              <a:spcBef>
                <a:spcPts val="0"/>
              </a:spcBef>
              <a:spcAft>
                <a:spcPts val="0"/>
              </a:spcAft>
              <a:buSzPts val="1000"/>
              <a:buNone/>
              <a:defRPr sz="1400">
                <a:solidFill>
                  <a:srgbClr val="999999"/>
                </a:solidFill>
              </a:defRPr>
            </a:lvl7pPr>
            <a:lvl8pPr lvl="7" algn="ctr">
              <a:lnSpc>
                <a:spcPct val="100000"/>
              </a:lnSpc>
              <a:spcBef>
                <a:spcPts val="0"/>
              </a:spcBef>
              <a:spcAft>
                <a:spcPts val="0"/>
              </a:spcAft>
              <a:buSzPts val="1000"/>
              <a:buNone/>
              <a:defRPr sz="1400">
                <a:solidFill>
                  <a:srgbClr val="999999"/>
                </a:solidFill>
              </a:defRPr>
            </a:lvl8pPr>
            <a:lvl9pPr lvl="8" algn="ctr">
              <a:lnSpc>
                <a:spcPct val="100000"/>
              </a:lnSpc>
              <a:spcBef>
                <a:spcPts val="0"/>
              </a:spcBef>
              <a:spcAft>
                <a:spcPts val="0"/>
              </a:spcAft>
              <a:buSzPts val="1000"/>
              <a:buNone/>
              <a:defRPr sz="1400">
                <a:solidFill>
                  <a:srgbClr val="999999"/>
                </a:solidFill>
              </a:defRPr>
            </a:lvl9pPr>
          </a:lstStyle>
          <a:p/>
        </p:txBody>
      </p:sp>
      <p:sp>
        <p:nvSpPr>
          <p:cNvPr id="168" name="Google Shape;168;p89"/>
          <p:cNvSpPr txBox="1"/>
          <p:nvPr>
            <p:ph idx="3" type="subTitle"/>
          </p:nvPr>
        </p:nvSpPr>
        <p:spPr>
          <a:xfrm>
            <a:off x="4870825" y="3414125"/>
            <a:ext cx="3504300" cy="1286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b="0" i="0" sz="1200">
                <a:solidFill>
                  <a:schemeClr val="dk1"/>
                </a:solidFill>
                <a:latin typeface="Verdana"/>
                <a:ea typeface="Verdana"/>
                <a:cs typeface="Verdana"/>
                <a:sym typeface="Verdana"/>
              </a:defRPr>
            </a:lvl1pPr>
            <a:lvl2pPr lvl="1" algn="ctr">
              <a:lnSpc>
                <a:spcPct val="100000"/>
              </a:lnSpc>
              <a:spcBef>
                <a:spcPts val="0"/>
              </a:spcBef>
              <a:spcAft>
                <a:spcPts val="0"/>
              </a:spcAft>
              <a:buSzPts val="1500"/>
              <a:buNone/>
              <a:defRPr sz="1400">
                <a:solidFill>
                  <a:srgbClr val="999999"/>
                </a:solidFill>
              </a:defRPr>
            </a:lvl2pPr>
            <a:lvl3pPr lvl="2" algn="ctr">
              <a:lnSpc>
                <a:spcPct val="100000"/>
              </a:lnSpc>
              <a:spcBef>
                <a:spcPts val="0"/>
              </a:spcBef>
              <a:spcAft>
                <a:spcPts val="0"/>
              </a:spcAft>
              <a:buSzPts val="1400"/>
              <a:buNone/>
              <a:defRPr sz="1400">
                <a:solidFill>
                  <a:srgbClr val="999999"/>
                </a:solidFill>
              </a:defRPr>
            </a:lvl3pPr>
            <a:lvl4pPr lvl="3" algn="ctr">
              <a:lnSpc>
                <a:spcPct val="100000"/>
              </a:lnSpc>
              <a:spcBef>
                <a:spcPts val="0"/>
              </a:spcBef>
              <a:spcAft>
                <a:spcPts val="0"/>
              </a:spcAft>
              <a:buSzPts val="1300"/>
              <a:buNone/>
              <a:defRPr sz="1400">
                <a:solidFill>
                  <a:srgbClr val="999999"/>
                </a:solidFill>
              </a:defRPr>
            </a:lvl4pPr>
            <a:lvl5pPr lvl="4" algn="ctr">
              <a:lnSpc>
                <a:spcPct val="100000"/>
              </a:lnSpc>
              <a:spcBef>
                <a:spcPts val="0"/>
              </a:spcBef>
              <a:spcAft>
                <a:spcPts val="0"/>
              </a:spcAft>
              <a:buSzPts val="1200"/>
              <a:buNone/>
              <a:defRPr sz="1400">
                <a:solidFill>
                  <a:srgbClr val="999999"/>
                </a:solidFill>
              </a:defRPr>
            </a:lvl5pPr>
            <a:lvl6pPr lvl="5" algn="ctr">
              <a:lnSpc>
                <a:spcPct val="100000"/>
              </a:lnSpc>
              <a:spcBef>
                <a:spcPts val="0"/>
              </a:spcBef>
              <a:spcAft>
                <a:spcPts val="0"/>
              </a:spcAft>
              <a:buSzPts val="1100"/>
              <a:buNone/>
              <a:defRPr sz="1400">
                <a:solidFill>
                  <a:srgbClr val="999999"/>
                </a:solidFill>
              </a:defRPr>
            </a:lvl6pPr>
            <a:lvl7pPr lvl="6" algn="ctr">
              <a:lnSpc>
                <a:spcPct val="100000"/>
              </a:lnSpc>
              <a:spcBef>
                <a:spcPts val="0"/>
              </a:spcBef>
              <a:spcAft>
                <a:spcPts val="0"/>
              </a:spcAft>
              <a:buSzPts val="1000"/>
              <a:buNone/>
              <a:defRPr sz="1400">
                <a:solidFill>
                  <a:srgbClr val="999999"/>
                </a:solidFill>
              </a:defRPr>
            </a:lvl7pPr>
            <a:lvl8pPr lvl="7" algn="ctr">
              <a:lnSpc>
                <a:spcPct val="100000"/>
              </a:lnSpc>
              <a:spcBef>
                <a:spcPts val="0"/>
              </a:spcBef>
              <a:spcAft>
                <a:spcPts val="0"/>
              </a:spcAft>
              <a:buSzPts val="1000"/>
              <a:buNone/>
              <a:defRPr sz="1400">
                <a:solidFill>
                  <a:srgbClr val="999999"/>
                </a:solidFill>
              </a:defRPr>
            </a:lvl8pPr>
            <a:lvl9pPr lvl="8" algn="ctr">
              <a:lnSpc>
                <a:spcPct val="100000"/>
              </a:lnSpc>
              <a:spcBef>
                <a:spcPts val="0"/>
              </a:spcBef>
              <a:spcAft>
                <a:spcPts val="0"/>
              </a:spcAft>
              <a:buSzPts val="1000"/>
              <a:buNone/>
              <a:defRPr sz="1400">
                <a:solidFill>
                  <a:srgbClr val="999999"/>
                </a:solidFill>
              </a:defRPr>
            </a:lvl9pPr>
          </a:lstStyle>
          <a:p/>
        </p:txBody>
      </p:sp>
      <p:pic>
        <p:nvPicPr>
          <p:cNvPr id="169" name="Google Shape;169;p89"/>
          <p:cNvPicPr preferRelativeResize="0"/>
          <p:nvPr/>
        </p:nvPicPr>
        <p:blipFill rotWithShape="1">
          <a:blip r:embed="rId2">
            <a:alphaModFix/>
          </a:blip>
          <a:srcRect b="0" l="0" r="0" t="0"/>
          <a:stretch/>
        </p:blipFill>
        <p:spPr>
          <a:xfrm flipH="1" rot="10800000">
            <a:off x="8805448" y="111858"/>
            <a:ext cx="225909" cy="225909"/>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text and title 1">
  <p:cSld name="CUSTOM_11">
    <p:spTree>
      <p:nvGrpSpPr>
        <p:cNvPr id="170" name="Shape 170"/>
        <p:cNvGrpSpPr/>
        <p:nvPr/>
      </p:nvGrpSpPr>
      <p:grpSpPr>
        <a:xfrm>
          <a:off x="0" y="0"/>
          <a:ext cx="0" cy="0"/>
          <a:chOff x="0" y="0"/>
          <a:chExt cx="0" cy="0"/>
        </a:xfrm>
      </p:grpSpPr>
      <p:sp>
        <p:nvSpPr>
          <p:cNvPr id="171" name="Google Shape;171;p90"/>
          <p:cNvSpPr txBox="1"/>
          <p:nvPr>
            <p:ph idx="1" type="subTitle"/>
          </p:nvPr>
        </p:nvSpPr>
        <p:spPr>
          <a:xfrm>
            <a:off x="798800" y="2248125"/>
            <a:ext cx="3139500" cy="1286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b="0" i="0" sz="1200">
                <a:solidFill>
                  <a:schemeClr val="dk1"/>
                </a:solidFill>
                <a:latin typeface="Verdana"/>
                <a:ea typeface="Verdana"/>
                <a:cs typeface="Verdana"/>
                <a:sym typeface="Verdana"/>
              </a:defRPr>
            </a:lvl1pPr>
            <a:lvl2pPr lvl="1" algn="l">
              <a:lnSpc>
                <a:spcPct val="100000"/>
              </a:lnSpc>
              <a:spcBef>
                <a:spcPts val="0"/>
              </a:spcBef>
              <a:spcAft>
                <a:spcPts val="0"/>
              </a:spcAft>
              <a:buSzPts val="1500"/>
              <a:buNone/>
              <a:defRPr sz="1200">
                <a:solidFill>
                  <a:srgbClr val="999999"/>
                </a:solidFill>
              </a:defRPr>
            </a:lvl2pPr>
            <a:lvl3pPr lvl="2" algn="l">
              <a:lnSpc>
                <a:spcPct val="100000"/>
              </a:lnSpc>
              <a:spcBef>
                <a:spcPts val="0"/>
              </a:spcBef>
              <a:spcAft>
                <a:spcPts val="0"/>
              </a:spcAft>
              <a:buSzPts val="1400"/>
              <a:buNone/>
              <a:defRPr sz="1200">
                <a:solidFill>
                  <a:srgbClr val="999999"/>
                </a:solidFill>
              </a:defRPr>
            </a:lvl3pPr>
            <a:lvl4pPr lvl="3" algn="l">
              <a:lnSpc>
                <a:spcPct val="100000"/>
              </a:lnSpc>
              <a:spcBef>
                <a:spcPts val="0"/>
              </a:spcBef>
              <a:spcAft>
                <a:spcPts val="0"/>
              </a:spcAft>
              <a:buSzPts val="1300"/>
              <a:buNone/>
              <a:defRPr sz="1200">
                <a:solidFill>
                  <a:srgbClr val="999999"/>
                </a:solidFill>
              </a:defRPr>
            </a:lvl4pPr>
            <a:lvl5pPr lvl="4" algn="l">
              <a:lnSpc>
                <a:spcPct val="100000"/>
              </a:lnSpc>
              <a:spcBef>
                <a:spcPts val="0"/>
              </a:spcBef>
              <a:spcAft>
                <a:spcPts val="0"/>
              </a:spcAft>
              <a:buSzPts val="1200"/>
              <a:buNone/>
              <a:defRPr sz="1200">
                <a:solidFill>
                  <a:srgbClr val="999999"/>
                </a:solidFill>
              </a:defRPr>
            </a:lvl5pPr>
            <a:lvl6pPr lvl="5" algn="l">
              <a:lnSpc>
                <a:spcPct val="100000"/>
              </a:lnSpc>
              <a:spcBef>
                <a:spcPts val="0"/>
              </a:spcBef>
              <a:spcAft>
                <a:spcPts val="0"/>
              </a:spcAft>
              <a:buSzPts val="1100"/>
              <a:buNone/>
              <a:defRPr sz="1200">
                <a:solidFill>
                  <a:srgbClr val="999999"/>
                </a:solidFill>
              </a:defRPr>
            </a:lvl6pPr>
            <a:lvl7pPr lvl="6" algn="l">
              <a:lnSpc>
                <a:spcPct val="100000"/>
              </a:lnSpc>
              <a:spcBef>
                <a:spcPts val="0"/>
              </a:spcBef>
              <a:spcAft>
                <a:spcPts val="0"/>
              </a:spcAft>
              <a:buSzPts val="1000"/>
              <a:buNone/>
              <a:defRPr sz="1200">
                <a:solidFill>
                  <a:srgbClr val="999999"/>
                </a:solidFill>
              </a:defRPr>
            </a:lvl7pPr>
            <a:lvl8pPr lvl="7" algn="l">
              <a:lnSpc>
                <a:spcPct val="100000"/>
              </a:lnSpc>
              <a:spcBef>
                <a:spcPts val="0"/>
              </a:spcBef>
              <a:spcAft>
                <a:spcPts val="0"/>
              </a:spcAft>
              <a:buSzPts val="1000"/>
              <a:buNone/>
              <a:defRPr sz="1200">
                <a:solidFill>
                  <a:srgbClr val="999999"/>
                </a:solidFill>
              </a:defRPr>
            </a:lvl8pPr>
            <a:lvl9pPr lvl="8" algn="l">
              <a:lnSpc>
                <a:spcPct val="100000"/>
              </a:lnSpc>
              <a:spcBef>
                <a:spcPts val="0"/>
              </a:spcBef>
              <a:spcAft>
                <a:spcPts val="0"/>
              </a:spcAft>
              <a:buSzPts val="1000"/>
              <a:buNone/>
              <a:defRPr sz="1200">
                <a:solidFill>
                  <a:srgbClr val="999999"/>
                </a:solidFill>
              </a:defRPr>
            </a:lvl9pPr>
          </a:lstStyle>
          <a:p/>
        </p:txBody>
      </p:sp>
      <p:sp>
        <p:nvSpPr>
          <p:cNvPr id="172" name="Google Shape;172;p90"/>
          <p:cNvSpPr txBox="1"/>
          <p:nvPr>
            <p:ph type="title"/>
          </p:nvPr>
        </p:nvSpPr>
        <p:spPr>
          <a:xfrm>
            <a:off x="798800" y="1583075"/>
            <a:ext cx="3427800" cy="57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b="1" i="0" sz="1800">
                <a:solidFill>
                  <a:srgbClr val="FF3A00"/>
                </a:solidFill>
                <a:latin typeface="Verdana"/>
                <a:ea typeface="Verdana"/>
                <a:cs typeface="Verdana"/>
                <a:sym typeface="Verdana"/>
              </a:defRPr>
            </a:lvl1pPr>
            <a:lvl2pPr lvl="1" algn="l">
              <a:lnSpc>
                <a:spcPct val="100000"/>
              </a:lnSpc>
              <a:spcBef>
                <a:spcPts val="0"/>
              </a:spcBef>
              <a:spcAft>
                <a:spcPts val="0"/>
              </a:spcAft>
              <a:buSzPts val="2800"/>
              <a:buNone/>
              <a:defRPr>
                <a:solidFill>
                  <a:srgbClr val="CC3F3A"/>
                </a:solidFill>
              </a:defRPr>
            </a:lvl2pPr>
            <a:lvl3pPr lvl="2" algn="l">
              <a:lnSpc>
                <a:spcPct val="100000"/>
              </a:lnSpc>
              <a:spcBef>
                <a:spcPts val="0"/>
              </a:spcBef>
              <a:spcAft>
                <a:spcPts val="0"/>
              </a:spcAft>
              <a:buSzPts val="2800"/>
              <a:buNone/>
              <a:defRPr>
                <a:solidFill>
                  <a:srgbClr val="CC3F3A"/>
                </a:solidFill>
              </a:defRPr>
            </a:lvl3pPr>
            <a:lvl4pPr lvl="3" algn="l">
              <a:lnSpc>
                <a:spcPct val="100000"/>
              </a:lnSpc>
              <a:spcBef>
                <a:spcPts val="0"/>
              </a:spcBef>
              <a:spcAft>
                <a:spcPts val="0"/>
              </a:spcAft>
              <a:buSzPts val="2800"/>
              <a:buNone/>
              <a:defRPr>
                <a:solidFill>
                  <a:srgbClr val="CC3F3A"/>
                </a:solidFill>
              </a:defRPr>
            </a:lvl4pPr>
            <a:lvl5pPr lvl="4" algn="l">
              <a:lnSpc>
                <a:spcPct val="100000"/>
              </a:lnSpc>
              <a:spcBef>
                <a:spcPts val="0"/>
              </a:spcBef>
              <a:spcAft>
                <a:spcPts val="0"/>
              </a:spcAft>
              <a:buSzPts val="2800"/>
              <a:buNone/>
              <a:defRPr>
                <a:solidFill>
                  <a:srgbClr val="CC3F3A"/>
                </a:solidFill>
              </a:defRPr>
            </a:lvl5pPr>
            <a:lvl6pPr lvl="5" algn="l">
              <a:lnSpc>
                <a:spcPct val="100000"/>
              </a:lnSpc>
              <a:spcBef>
                <a:spcPts val="0"/>
              </a:spcBef>
              <a:spcAft>
                <a:spcPts val="0"/>
              </a:spcAft>
              <a:buSzPts val="2800"/>
              <a:buNone/>
              <a:defRPr>
                <a:solidFill>
                  <a:srgbClr val="CC3F3A"/>
                </a:solidFill>
              </a:defRPr>
            </a:lvl6pPr>
            <a:lvl7pPr lvl="6" algn="l">
              <a:lnSpc>
                <a:spcPct val="100000"/>
              </a:lnSpc>
              <a:spcBef>
                <a:spcPts val="0"/>
              </a:spcBef>
              <a:spcAft>
                <a:spcPts val="0"/>
              </a:spcAft>
              <a:buSzPts val="2800"/>
              <a:buNone/>
              <a:defRPr>
                <a:solidFill>
                  <a:srgbClr val="CC3F3A"/>
                </a:solidFill>
              </a:defRPr>
            </a:lvl7pPr>
            <a:lvl8pPr lvl="7" algn="l">
              <a:lnSpc>
                <a:spcPct val="100000"/>
              </a:lnSpc>
              <a:spcBef>
                <a:spcPts val="0"/>
              </a:spcBef>
              <a:spcAft>
                <a:spcPts val="0"/>
              </a:spcAft>
              <a:buSzPts val="2800"/>
              <a:buNone/>
              <a:defRPr>
                <a:solidFill>
                  <a:srgbClr val="CC3F3A"/>
                </a:solidFill>
              </a:defRPr>
            </a:lvl8pPr>
            <a:lvl9pPr lvl="8" algn="l">
              <a:lnSpc>
                <a:spcPct val="100000"/>
              </a:lnSpc>
              <a:spcBef>
                <a:spcPts val="0"/>
              </a:spcBef>
              <a:spcAft>
                <a:spcPts val="0"/>
              </a:spcAft>
              <a:buSzPts val="2800"/>
              <a:buNone/>
              <a:defRPr>
                <a:solidFill>
                  <a:srgbClr val="CC3F3A"/>
                </a:solidFill>
              </a:defRPr>
            </a:lvl9pPr>
          </a:lstStyle>
          <a:p/>
        </p:txBody>
      </p:sp>
      <p:pic>
        <p:nvPicPr>
          <p:cNvPr id="173" name="Google Shape;173;p90"/>
          <p:cNvPicPr preferRelativeResize="0"/>
          <p:nvPr/>
        </p:nvPicPr>
        <p:blipFill rotWithShape="1">
          <a:blip r:embed="rId2">
            <a:alphaModFix/>
          </a:blip>
          <a:srcRect b="0" l="0" r="0" t="0"/>
          <a:stretch/>
        </p:blipFill>
        <p:spPr>
          <a:xfrm flipH="1" rot="10800000">
            <a:off x="8805448" y="111858"/>
            <a:ext cx="225909" cy="225909"/>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slide with red title">
  <p:cSld name="CUSTOM_1">
    <p:spTree>
      <p:nvGrpSpPr>
        <p:cNvPr id="174" name="Shape 174"/>
        <p:cNvGrpSpPr/>
        <p:nvPr/>
      </p:nvGrpSpPr>
      <p:grpSpPr>
        <a:xfrm>
          <a:off x="0" y="0"/>
          <a:ext cx="0" cy="0"/>
          <a:chOff x="0" y="0"/>
          <a:chExt cx="0" cy="0"/>
        </a:xfrm>
      </p:grpSpPr>
      <p:sp>
        <p:nvSpPr>
          <p:cNvPr id="175" name="Google Shape;175;p91"/>
          <p:cNvSpPr txBox="1"/>
          <p:nvPr>
            <p:ph idx="1" type="subTitle"/>
          </p:nvPr>
        </p:nvSpPr>
        <p:spPr>
          <a:xfrm>
            <a:off x="798800" y="2248125"/>
            <a:ext cx="3139500" cy="1286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b="0" i="0" sz="1200">
                <a:solidFill>
                  <a:schemeClr val="dk1"/>
                </a:solidFill>
                <a:latin typeface="Verdana"/>
                <a:ea typeface="Verdana"/>
                <a:cs typeface="Verdana"/>
                <a:sym typeface="Verdana"/>
              </a:defRPr>
            </a:lvl1pPr>
            <a:lvl2pPr lvl="1" algn="l">
              <a:lnSpc>
                <a:spcPct val="100000"/>
              </a:lnSpc>
              <a:spcBef>
                <a:spcPts val="0"/>
              </a:spcBef>
              <a:spcAft>
                <a:spcPts val="0"/>
              </a:spcAft>
              <a:buSzPts val="1500"/>
              <a:buNone/>
              <a:defRPr sz="1200">
                <a:solidFill>
                  <a:srgbClr val="999999"/>
                </a:solidFill>
              </a:defRPr>
            </a:lvl2pPr>
            <a:lvl3pPr lvl="2" algn="l">
              <a:lnSpc>
                <a:spcPct val="100000"/>
              </a:lnSpc>
              <a:spcBef>
                <a:spcPts val="0"/>
              </a:spcBef>
              <a:spcAft>
                <a:spcPts val="0"/>
              </a:spcAft>
              <a:buSzPts val="1400"/>
              <a:buNone/>
              <a:defRPr sz="1200">
                <a:solidFill>
                  <a:srgbClr val="999999"/>
                </a:solidFill>
              </a:defRPr>
            </a:lvl3pPr>
            <a:lvl4pPr lvl="3" algn="l">
              <a:lnSpc>
                <a:spcPct val="100000"/>
              </a:lnSpc>
              <a:spcBef>
                <a:spcPts val="0"/>
              </a:spcBef>
              <a:spcAft>
                <a:spcPts val="0"/>
              </a:spcAft>
              <a:buSzPts val="1300"/>
              <a:buNone/>
              <a:defRPr sz="1200">
                <a:solidFill>
                  <a:srgbClr val="999999"/>
                </a:solidFill>
              </a:defRPr>
            </a:lvl4pPr>
            <a:lvl5pPr lvl="4" algn="l">
              <a:lnSpc>
                <a:spcPct val="100000"/>
              </a:lnSpc>
              <a:spcBef>
                <a:spcPts val="0"/>
              </a:spcBef>
              <a:spcAft>
                <a:spcPts val="0"/>
              </a:spcAft>
              <a:buSzPts val="1200"/>
              <a:buNone/>
              <a:defRPr sz="1200">
                <a:solidFill>
                  <a:srgbClr val="999999"/>
                </a:solidFill>
              </a:defRPr>
            </a:lvl5pPr>
            <a:lvl6pPr lvl="5" algn="l">
              <a:lnSpc>
                <a:spcPct val="100000"/>
              </a:lnSpc>
              <a:spcBef>
                <a:spcPts val="0"/>
              </a:spcBef>
              <a:spcAft>
                <a:spcPts val="0"/>
              </a:spcAft>
              <a:buSzPts val="1100"/>
              <a:buNone/>
              <a:defRPr sz="1200">
                <a:solidFill>
                  <a:srgbClr val="999999"/>
                </a:solidFill>
              </a:defRPr>
            </a:lvl6pPr>
            <a:lvl7pPr lvl="6" algn="l">
              <a:lnSpc>
                <a:spcPct val="100000"/>
              </a:lnSpc>
              <a:spcBef>
                <a:spcPts val="0"/>
              </a:spcBef>
              <a:spcAft>
                <a:spcPts val="0"/>
              </a:spcAft>
              <a:buSzPts val="1000"/>
              <a:buNone/>
              <a:defRPr sz="1200">
                <a:solidFill>
                  <a:srgbClr val="999999"/>
                </a:solidFill>
              </a:defRPr>
            </a:lvl7pPr>
            <a:lvl8pPr lvl="7" algn="l">
              <a:lnSpc>
                <a:spcPct val="100000"/>
              </a:lnSpc>
              <a:spcBef>
                <a:spcPts val="0"/>
              </a:spcBef>
              <a:spcAft>
                <a:spcPts val="0"/>
              </a:spcAft>
              <a:buSzPts val="1000"/>
              <a:buNone/>
              <a:defRPr sz="1200">
                <a:solidFill>
                  <a:srgbClr val="999999"/>
                </a:solidFill>
              </a:defRPr>
            </a:lvl8pPr>
            <a:lvl9pPr lvl="8" algn="l">
              <a:lnSpc>
                <a:spcPct val="100000"/>
              </a:lnSpc>
              <a:spcBef>
                <a:spcPts val="0"/>
              </a:spcBef>
              <a:spcAft>
                <a:spcPts val="0"/>
              </a:spcAft>
              <a:buSzPts val="1000"/>
              <a:buNone/>
              <a:defRPr sz="1200">
                <a:solidFill>
                  <a:srgbClr val="999999"/>
                </a:solidFill>
              </a:defRPr>
            </a:lvl9pPr>
          </a:lstStyle>
          <a:p/>
        </p:txBody>
      </p:sp>
      <p:sp>
        <p:nvSpPr>
          <p:cNvPr id="176" name="Google Shape;176;p91"/>
          <p:cNvSpPr txBox="1"/>
          <p:nvPr>
            <p:ph type="title"/>
          </p:nvPr>
        </p:nvSpPr>
        <p:spPr>
          <a:xfrm>
            <a:off x="798800" y="1583075"/>
            <a:ext cx="3427800" cy="57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b="1" i="0" sz="1800">
                <a:solidFill>
                  <a:srgbClr val="FF3A00"/>
                </a:solidFill>
                <a:latin typeface="Verdana"/>
                <a:ea typeface="Verdana"/>
                <a:cs typeface="Verdana"/>
                <a:sym typeface="Verdana"/>
              </a:defRPr>
            </a:lvl1pPr>
            <a:lvl2pPr lvl="1" algn="l">
              <a:lnSpc>
                <a:spcPct val="100000"/>
              </a:lnSpc>
              <a:spcBef>
                <a:spcPts val="0"/>
              </a:spcBef>
              <a:spcAft>
                <a:spcPts val="0"/>
              </a:spcAft>
              <a:buSzPts val="2800"/>
              <a:buNone/>
              <a:defRPr>
                <a:solidFill>
                  <a:srgbClr val="CC3F3A"/>
                </a:solidFill>
              </a:defRPr>
            </a:lvl2pPr>
            <a:lvl3pPr lvl="2" algn="l">
              <a:lnSpc>
                <a:spcPct val="100000"/>
              </a:lnSpc>
              <a:spcBef>
                <a:spcPts val="0"/>
              </a:spcBef>
              <a:spcAft>
                <a:spcPts val="0"/>
              </a:spcAft>
              <a:buSzPts val="2800"/>
              <a:buNone/>
              <a:defRPr>
                <a:solidFill>
                  <a:srgbClr val="CC3F3A"/>
                </a:solidFill>
              </a:defRPr>
            </a:lvl3pPr>
            <a:lvl4pPr lvl="3" algn="l">
              <a:lnSpc>
                <a:spcPct val="100000"/>
              </a:lnSpc>
              <a:spcBef>
                <a:spcPts val="0"/>
              </a:spcBef>
              <a:spcAft>
                <a:spcPts val="0"/>
              </a:spcAft>
              <a:buSzPts val="2800"/>
              <a:buNone/>
              <a:defRPr>
                <a:solidFill>
                  <a:srgbClr val="CC3F3A"/>
                </a:solidFill>
              </a:defRPr>
            </a:lvl4pPr>
            <a:lvl5pPr lvl="4" algn="l">
              <a:lnSpc>
                <a:spcPct val="100000"/>
              </a:lnSpc>
              <a:spcBef>
                <a:spcPts val="0"/>
              </a:spcBef>
              <a:spcAft>
                <a:spcPts val="0"/>
              </a:spcAft>
              <a:buSzPts val="2800"/>
              <a:buNone/>
              <a:defRPr>
                <a:solidFill>
                  <a:srgbClr val="CC3F3A"/>
                </a:solidFill>
              </a:defRPr>
            </a:lvl5pPr>
            <a:lvl6pPr lvl="5" algn="l">
              <a:lnSpc>
                <a:spcPct val="100000"/>
              </a:lnSpc>
              <a:spcBef>
                <a:spcPts val="0"/>
              </a:spcBef>
              <a:spcAft>
                <a:spcPts val="0"/>
              </a:spcAft>
              <a:buSzPts val="2800"/>
              <a:buNone/>
              <a:defRPr>
                <a:solidFill>
                  <a:srgbClr val="CC3F3A"/>
                </a:solidFill>
              </a:defRPr>
            </a:lvl6pPr>
            <a:lvl7pPr lvl="6" algn="l">
              <a:lnSpc>
                <a:spcPct val="100000"/>
              </a:lnSpc>
              <a:spcBef>
                <a:spcPts val="0"/>
              </a:spcBef>
              <a:spcAft>
                <a:spcPts val="0"/>
              </a:spcAft>
              <a:buSzPts val="2800"/>
              <a:buNone/>
              <a:defRPr>
                <a:solidFill>
                  <a:srgbClr val="CC3F3A"/>
                </a:solidFill>
              </a:defRPr>
            </a:lvl7pPr>
            <a:lvl8pPr lvl="7" algn="l">
              <a:lnSpc>
                <a:spcPct val="100000"/>
              </a:lnSpc>
              <a:spcBef>
                <a:spcPts val="0"/>
              </a:spcBef>
              <a:spcAft>
                <a:spcPts val="0"/>
              </a:spcAft>
              <a:buSzPts val="2800"/>
              <a:buNone/>
              <a:defRPr>
                <a:solidFill>
                  <a:srgbClr val="CC3F3A"/>
                </a:solidFill>
              </a:defRPr>
            </a:lvl8pPr>
            <a:lvl9pPr lvl="8" algn="l">
              <a:lnSpc>
                <a:spcPct val="100000"/>
              </a:lnSpc>
              <a:spcBef>
                <a:spcPts val="0"/>
              </a:spcBef>
              <a:spcAft>
                <a:spcPts val="0"/>
              </a:spcAft>
              <a:buSzPts val="2800"/>
              <a:buNone/>
              <a:defRPr>
                <a:solidFill>
                  <a:srgbClr val="CC3F3A"/>
                </a:solidFill>
              </a:defRPr>
            </a:lvl9pPr>
          </a:lstStyle>
          <a:p/>
        </p:txBody>
      </p:sp>
      <p:pic>
        <p:nvPicPr>
          <p:cNvPr id="177" name="Google Shape;177;p91"/>
          <p:cNvPicPr preferRelativeResize="0"/>
          <p:nvPr/>
        </p:nvPicPr>
        <p:blipFill rotWithShape="1">
          <a:blip r:embed="rId2">
            <a:alphaModFix/>
          </a:blip>
          <a:srcRect b="0" l="0" r="0" t="0"/>
          <a:stretch/>
        </p:blipFill>
        <p:spPr>
          <a:xfrm flipH="1" rot="10800000">
            <a:off x="8805448" y="111858"/>
            <a:ext cx="225909" cy="225909"/>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1_Title and Subtitle">
    <p:spTree>
      <p:nvGrpSpPr>
        <p:cNvPr id="178" name="Shape 178"/>
        <p:cNvGrpSpPr/>
        <p:nvPr/>
      </p:nvGrpSpPr>
      <p:grpSpPr>
        <a:xfrm>
          <a:off x="0" y="0"/>
          <a:ext cx="0" cy="0"/>
          <a:chOff x="0" y="0"/>
          <a:chExt cx="0" cy="0"/>
        </a:xfrm>
      </p:grpSpPr>
      <p:pic>
        <p:nvPicPr>
          <p:cNvPr id="179" name="Google Shape;179;p94"/>
          <p:cNvPicPr preferRelativeResize="0"/>
          <p:nvPr/>
        </p:nvPicPr>
        <p:blipFill rotWithShape="1">
          <a:blip r:embed="rId2">
            <a:alphaModFix/>
          </a:blip>
          <a:srcRect b="14877" l="10152" r="612" t="9800"/>
          <a:stretch/>
        </p:blipFill>
        <p:spPr>
          <a:xfrm>
            <a:off x="0" y="-1"/>
            <a:ext cx="9144000" cy="5143501"/>
          </a:xfrm>
          <a:prstGeom prst="rect">
            <a:avLst/>
          </a:prstGeom>
          <a:noFill/>
          <a:ln>
            <a:noFill/>
          </a:ln>
        </p:spPr>
      </p:pic>
      <p:sp>
        <p:nvSpPr>
          <p:cNvPr id="180" name="Google Shape;180;p94"/>
          <p:cNvSpPr/>
          <p:nvPr/>
        </p:nvSpPr>
        <p:spPr>
          <a:xfrm>
            <a:off x="5042452" y="589721"/>
            <a:ext cx="3821973" cy="4240696"/>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94"/>
          <p:cNvSpPr txBox="1"/>
          <p:nvPr>
            <p:ph type="ctrTitle"/>
          </p:nvPr>
        </p:nvSpPr>
        <p:spPr>
          <a:xfrm>
            <a:off x="5336324" y="900355"/>
            <a:ext cx="2598600" cy="120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2000"/>
              <a:buNone/>
              <a:defRPr b="1" i="0" sz="2000">
                <a:solidFill>
                  <a:srgbClr val="FFFFFF"/>
                </a:solidFill>
                <a:latin typeface="Verdana"/>
                <a:ea typeface="Verdana"/>
                <a:cs typeface="Verdana"/>
                <a:sym typeface="Verdana"/>
              </a:defRPr>
            </a:lvl1pPr>
            <a:lvl2pPr lvl="1" algn="l">
              <a:lnSpc>
                <a:spcPct val="100000"/>
              </a:lnSpc>
              <a:spcBef>
                <a:spcPts val="0"/>
              </a:spcBef>
              <a:spcAft>
                <a:spcPts val="0"/>
              </a:spcAft>
              <a:buClr>
                <a:srgbClr val="FFFFFF"/>
              </a:buClr>
              <a:buSzPts val="5200"/>
              <a:buNone/>
              <a:defRPr sz="5200">
                <a:solidFill>
                  <a:srgbClr val="FFFFFF"/>
                </a:solidFill>
              </a:defRPr>
            </a:lvl2pPr>
            <a:lvl3pPr lvl="2" algn="l">
              <a:lnSpc>
                <a:spcPct val="100000"/>
              </a:lnSpc>
              <a:spcBef>
                <a:spcPts val="0"/>
              </a:spcBef>
              <a:spcAft>
                <a:spcPts val="0"/>
              </a:spcAft>
              <a:buClr>
                <a:srgbClr val="FFFFFF"/>
              </a:buClr>
              <a:buSzPts val="5200"/>
              <a:buNone/>
              <a:defRPr sz="5200">
                <a:solidFill>
                  <a:srgbClr val="FFFFFF"/>
                </a:solidFill>
              </a:defRPr>
            </a:lvl3pPr>
            <a:lvl4pPr lvl="3" algn="l">
              <a:lnSpc>
                <a:spcPct val="100000"/>
              </a:lnSpc>
              <a:spcBef>
                <a:spcPts val="0"/>
              </a:spcBef>
              <a:spcAft>
                <a:spcPts val="0"/>
              </a:spcAft>
              <a:buClr>
                <a:srgbClr val="FFFFFF"/>
              </a:buClr>
              <a:buSzPts val="5200"/>
              <a:buNone/>
              <a:defRPr sz="5200">
                <a:solidFill>
                  <a:srgbClr val="FFFFFF"/>
                </a:solidFill>
              </a:defRPr>
            </a:lvl4pPr>
            <a:lvl5pPr lvl="4" algn="l">
              <a:lnSpc>
                <a:spcPct val="100000"/>
              </a:lnSpc>
              <a:spcBef>
                <a:spcPts val="0"/>
              </a:spcBef>
              <a:spcAft>
                <a:spcPts val="0"/>
              </a:spcAft>
              <a:buClr>
                <a:srgbClr val="FFFFFF"/>
              </a:buClr>
              <a:buSzPts val="5200"/>
              <a:buNone/>
              <a:defRPr sz="5200">
                <a:solidFill>
                  <a:srgbClr val="FFFFFF"/>
                </a:solidFill>
              </a:defRPr>
            </a:lvl5pPr>
            <a:lvl6pPr lvl="5" algn="l">
              <a:lnSpc>
                <a:spcPct val="100000"/>
              </a:lnSpc>
              <a:spcBef>
                <a:spcPts val="0"/>
              </a:spcBef>
              <a:spcAft>
                <a:spcPts val="0"/>
              </a:spcAft>
              <a:buClr>
                <a:srgbClr val="FFFFFF"/>
              </a:buClr>
              <a:buSzPts val="5200"/>
              <a:buNone/>
              <a:defRPr sz="5200">
                <a:solidFill>
                  <a:srgbClr val="FFFFFF"/>
                </a:solidFill>
              </a:defRPr>
            </a:lvl6pPr>
            <a:lvl7pPr lvl="6" algn="l">
              <a:lnSpc>
                <a:spcPct val="100000"/>
              </a:lnSpc>
              <a:spcBef>
                <a:spcPts val="0"/>
              </a:spcBef>
              <a:spcAft>
                <a:spcPts val="0"/>
              </a:spcAft>
              <a:buClr>
                <a:srgbClr val="FFFFFF"/>
              </a:buClr>
              <a:buSzPts val="5200"/>
              <a:buNone/>
              <a:defRPr sz="5200">
                <a:solidFill>
                  <a:srgbClr val="FFFFFF"/>
                </a:solidFill>
              </a:defRPr>
            </a:lvl7pPr>
            <a:lvl8pPr lvl="7" algn="l">
              <a:lnSpc>
                <a:spcPct val="100000"/>
              </a:lnSpc>
              <a:spcBef>
                <a:spcPts val="0"/>
              </a:spcBef>
              <a:spcAft>
                <a:spcPts val="0"/>
              </a:spcAft>
              <a:buClr>
                <a:srgbClr val="FFFFFF"/>
              </a:buClr>
              <a:buSzPts val="5200"/>
              <a:buNone/>
              <a:defRPr sz="5200">
                <a:solidFill>
                  <a:srgbClr val="FFFFFF"/>
                </a:solidFill>
              </a:defRPr>
            </a:lvl8pPr>
            <a:lvl9pPr lvl="8" algn="l">
              <a:lnSpc>
                <a:spcPct val="100000"/>
              </a:lnSpc>
              <a:spcBef>
                <a:spcPts val="0"/>
              </a:spcBef>
              <a:spcAft>
                <a:spcPts val="0"/>
              </a:spcAft>
              <a:buClr>
                <a:srgbClr val="FFFFFF"/>
              </a:buClr>
              <a:buSzPts val="5200"/>
              <a:buNone/>
              <a:defRPr sz="5200">
                <a:solidFill>
                  <a:srgbClr val="FFFFFF"/>
                </a:solidFill>
              </a:defRPr>
            </a:lvl9pPr>
          </a:lstStyle>
          <a:p/>
        </p:txBody>
      </p:sp>
      <p:sp>
        <p:nvSpPr>
          <p:cNvPr id="182" name="Google Shape;182;p94"/>
          <p:cNvSpPr txBox="1"/>
          <p:nvPr>
            <p:ph idx="1" type="subTitle"/>
          </p:nvPr>
        </p:nvSpPr>
        <p:spPr>
          <a:xfrm>
            <a:off x="5336424" y="2100355"/>
            <a:ext cx="3270862" cy="174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050">
                <a:solidFill>
                  <a:schemeClr val="lt1"/>
                </a:solidFill>
                <a:latin typeface="Verdana"/>
                <a:ea typeface="Verdana"/>
                <a:cs typeface="Verdana"/>
                <a:sym typeface="Verdana"/>
              </a:defRPr>
            </a:lvl1pPr>
            <a:lvl2pPr lvl="1" algn="l">
              <a:lnSpc>
                <a:spcPct val="100000"/>
              </a:lnSpc>
              <a:spcBef>
                <a:spcPts val="0"/>
              </a:spcBef>
              <a:spcAft>
                <a:spcPts val="0"/>
              </a:spcAft>
              <a:buSzPts val="1500"/>
              <a:buNone/>
              <a:defRPr>
                <a:solidFill>
                  <a:srgbClr val="FFFFFF"/>
                </a:solidFill>
              </a:defRPr>
            </a:lvl2pPr>
            <a:lvl3pPr lvl="2" algn="l">
              <a:lnSpc>
                <a:spcPct val="100000"/>
              </a:lnSpc>
              <a:spcBef>
                <a:spcPts val="0"/>
              </a:spcBef>
              <a:spcAft>
                <a:spcPts val="0"/>
              </a:spcAft>
              <a:buSzPts val="1400"/>
              <a:buNone/>
              <a:defRPr>
                <a:solidFill>
                  <a:srgbClr val="FFFFFF"/>
                </a:solidFill>
              </a:defRPr>
            </a:lvl3pPr>
            <a:lvl4pPr lvl="3" algn="l">
              <a:lnSpc>
                <a:spcPct val="100000"/>
              </a:lnSpc>
              <a:spcBef>
                <a:spcPts val="0"/>
              </a:spcBef>
              <a:spcAft>
                <a:spcPts val="0"/>
              </a:spcAft>
              <a:buSzPts val="1300"/>
              <a:buNone/>
              <a:defRPr>
                <a:solidFill>
                  <a:srgbClr val="FFFFFF"/>
                </a:solidFill>
              </a:defRPr>
            </a:lvl4pPr>
            <a:lvl5pPr lvl="4" algn="l">
              <a:lnSpc>
                <a:spcPct val="100000"/>
              </a:lnSpc>
              <a:spcBef>
                <a:spcPts val="0"/>
              </a:spcBef>
              <a:spcAft>
                <a:spcPts val="0"/>
              </a:spcAft>
              <a:buSzPts val="1200"/>
              <a:buNone/>
              <a:defRPr>
                <a:solidFill>
                  <a:srgbClr val="FFFFFF"/>
                </a:solidFill>
              </a:defRPr>
            </a:lvl5pPr>
            <a:lvl6pPr lvl="5" algn="l">
              <a:lnSpc>
                <a:spcPct val="100000"/>
              </a:lnSpc>
              <a:spcBef>
                <a:spcPts val="0"/>
              </a:spcBef>
              <a:spcAft>
                <a:spcPts val="0"/>
              </a:spcAft>
              <a:buSzPts val="1100"/>
              <a:buNone/>
              <a:defRPr>
                <a:solidFill>
                  <a:srgbClr val="FFFFFF"/>
                </a:solidFill>
              </a:defRPr>
            </a:lvl6pPr>
            <a:lvl7pPr lvl="6" algn="l">
              <a:lnSpc>
                <a:spcPct val="100000"/>
              </a:lnSpc>
              <a:spcBef>
                <a:spcPts val="0"/>
              </a:spcBef>
              <a:spcAft>
                <a:spcPts val="0"/>
              </a:spcAft>
              <a:buSzPts val="1000"/>
              <a:buNone/>
              <a:defRPr>
                <a:solidFill>
                  <a:srgbClr val="FFFFFF"/>
                </a:solidFill>
              </a:defRPr>
            </a:lvl7pPr>
            <a:lvl8pPr lvl="7" algn="l">
              <a:lnSpc>
                <a:spcPct val="100000"/>
              </a:lnSpc>
              <a:spcBef>
                <a:spcPts val="0"/>
              </a:spcBef>
              <a:spcAft>
                <a:spcPts val="0"/>
              </a:spcAft>
              <a:buSzPts val="1000"/>
              <a:buNone/>
              <a:defRPr>
                <a:solidFill>
                  <a:srgbClr val="FFFFFF"/>
                </a:solidFill>
              </a:defRPr>
            </a:lvl8pPr>
            <a:lvl9pPr lvl="8" algn="l">
              <a:lnSpc>
                <a:spcPct val="100000"/>
              </a:lnSpc>
              <a:spcBef>
                <a:spcPts val="0"/>
              </a:spcBef>
              <a:spcAft>
                <a:spcPts val="0"/>
              </a:spcAft>
              <a:buSzPts val="1000"/>
              <a:buNone/>
              <a:defRPr>
                <a:solidFill>
                  <a:srgbClr val="FFFFFF"/>
                </a:solidFill>
              </a:defRPr>
            </a:lvl9pPr>
          </a:lstStyle>
          <a:p/>
        </p:txBody>
      </p:sp>
      <p:sp>
        <p:nvSpPr>
          <p:cNvPr id="183" name="Google Shape;183;p94"/>
          <p:cNvSpPr/>
          <p:nvPr/>
        </p:nvSpPr>
        <p:spPr>
          <a:xfrm>
            <a:off x="5442296" y="1979400"/>
            <a:ext cx="166200" cy="37500"/>
          </a:xfrm>
          <a:prstGeom prst="rect">
            <a:avLst/>
          </a:pr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4" name="Google Shape;184;p94"/>
          <p:cNvPicPr preferRelativeResize="0"/>
          <p:nvPr/>
        </p:nvPicPr>
        <p:blipFill rotWithShape="1">
          <a:blip r:embed="rId3">
            <a:alphaModFix/>
          </a:blip>
          <a:srcRect b="0" l="0" r="0" t="0"/>
          <a:stretch/>
        </p:blipFill>
        <p:spPr>
          <a:xfrm flipH="1" rot="10800000">
            <a:off x="8805448" y="111858"/>
            <a:ext cx="225909" cy="225909"/>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two columns">
  <p:cSld name="1_Slide with two columns">
    <p:bg>
      <p:bgPr>
        <a:solidFill>
          <a:srgbClr val="FF3A00"/>
        </a:solidFill>
      </p:bgPr>
    </p:bg>
    <p:spTree>
      <p:nvGrpSpPr>
        <p:cNvPr id="185" name="Shape 185"/>
        <p:cNvGrpSpPr/>
        <p:nvPr/>
      </p:nvGrpSpPr>
      <p:grpSpPr>
        <a:xfrm>
          <a:off x="0" y="0"/>
          <a:ext cx="0" cy="0"/>
          <a:chOff x="0" y="0"/>
          <a:chExt cx="0" cy="0"/>
        </a:xfrm>
      </p:grpSpPr>
      <p:sp>
        <p:nvSpPr>
          <p:cNvPr id="186" name="Google Shape;186;p95"/>
          <p:cNvSpPr txBox="1"/>
          <p:nvPr>
            <p:ph type="title"/>
          </p:nvPr>
        </p:nvSpPr>
        <p:spPr>
          <a:xfrm>
            <a:off x="311700" y="1054625"/>
            <a:ext cx="8520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CC3F3A"/>
              </a:buClr>
              <a:buSzPts val="2800"/>
              <a:buNone/>
              <a:defRPr b="1" i="0" sz="1800">
                <a:solidFill>
                  <a:schemeClr val="lt1"/>
                </a:solidFill>
                <a:latin typeface="Verdana"/>
                <a:ea typeface="Verdana"/>
                <a:cs typeface="Verdana"/>
                <a:sym typeface="Verdana"/>
              </a:defRPr>
            </a:lvl1pPr>
            <a:lvl2pPr lvl="1" algn="ctr">
              <a:lnSpc>
                <a:spcPct val="100000"/>
              </a:lnSpc>
              <a:spcBef>
                <a:spcPts val="0"/>
              </a:spcBef>
              <a:spcAft>
                <a:spcPts val="0"/>
              </a:spcAft>
              <a:buClr>
                <a:srgbClr val="CC3F3A"/>
              </a:buClr>
              <a:buSzPts val="2800"/>
              <a:buNone/>
              <a:defRPr>
                <a:solidFill>
                  <a:srgbClr val="CC3F3A"/>
                </a:solidFill>
              </a:defRPr>
            </a:lvl2pPr>
            <a:lvl3pPr lvl="2" algn="ctr">
              <a:lnSpc>
                <a:spcPct val="100000"/>
              </a:lnSpc>
              <a:spcBef>
                <a:spcPts val="0"/>
              </a:spcBef>
              <a:spcAft>
                <a:spcPts val="0"/>
              </a:spcAft>
              <a:buClr>
                <a:srgbClr val="CC3F3A"/>
              </a:buClr>
              <a:buSzPts val="2800"/>
              <a:buNone/>
              <a:defRPr>
                <a:solidFill>
                  <a:srgbClr val="CC3F3A"/>
                </a:solidFill>
              </a:defRPr>
            </a:lvl3pPr>
            <a:lvl4pPr lvl="3" algn="ctr">
              <a:lnSpc>
                <a:spcPct val="100000"/>
              </a:lnSpc>
              <a:spcBef>
                <a:spcPts val="0"/>
              </a:spcBef>
              <a:spcAft>
                <a:spcPts val="0"/>
              </a:spcAft>
              <a:buClr>
                <a:srgbClr val="CC3F3A"/>
              </a:buClr>
              <a:buSzPts val="2800"/>
              <a:buNone/>
              <a:defRPr>
                <a:solidFill>
                  <a:srgbClr val="CC3F3A"/>
                </a:solidFill>
              </a:defRPr>
            </a:lvl4pPr>
            <a:lvl5pPr lvl="4" algn="ctr">
              <a:lnSpc>
                <a:spcPct val="100000"/>
              </a:lnSpc>
              <a:spcBef>
                <a:spcPts val="0"/>
              </a:spcBef>
              <a:spcAft>
                <a:spcPts val="0"/>
              </a:spcAft>
              <a:buClr>
                <a:srgbClr val="CC3F3A"/>
              </a:buClr>
              <a:buSzPts val="2800"/>
              <a:buNone/>
              <a:defRPr>
                <a:solidFill>
                  <a:srgbClr val="CC3F3A"/>
                </a:solidFill>
              </a:defRPr>
            </a:lvl5pPr>
            <a:lvl6pPr lvl="5" algn="ctr">
              <a:lnSpc>
                <a:spcPct val="100000"/>
              </a:lnSpc>
              <a:spcBef>
                <a:spcPts val="0"/>
              </a:spcBef>
              <a:spcAft>
                <a:spcPts val="0"/>
              </a:spcAft>
              <a:buClr>
                <a:srgbClr val="CC3F3A"/>
              </a:buClr>
              <a:buSzPts val="2800"/>
              <a:buNone/>
              <a:defRPr>
                <a:solidFill>
                  <a:srgbClr val="CC3F3A"/>
                </a:solidFill>
              </a:defRPr>
            </a:lvl6pPr>
            <a:lvl7pPr lvl="6" algn="ctr">
              <a:lnSpc>
                <a:spcPct val="100000"/>
              </a:lnSpc>
              <a:spcBef>
                <a:spcPts val="0"/>
              </a:spcBef>
              <a:spcAft>
                <a:spcPts val="0"/>
              </a:spcAft>
              <a:buClr>
                <a:srgbClr val="CC3F3A"/>
              </a:buClr>
              <a:buSzPts val="2800"/>
              <a:buNone/>
              <a:defRPr>
                <a:solidFill>
                  <a:srgbClr val="CC3F3A"/>
                </a:solidFill>
              </a:defRPr>
            </a:lvl7pPr>
            <a:lvl8pPr lvl="7" algn="ctr">
              <a:lnSpc>
                <a:spcPct val="100000"/>
              </a:lnSpc>
              <a:spcBef>
                <a:spcPts val="0"/>
              </a:spcBef>
              <a:spcAft>
                <a:spcPts val="0"/>
              </a:spcAft>
              <a:buClr>
                <a:srgbClr val="CC3F3A"/>
              </a:buClr>
              <a:buSzPts val="2800"/>
              <a:buNone/>
              <a:defRPr>
                <a:solidFill>
                  <a:srgbClr val="CC3F3A"/>
                </a:solidFill>
              </a:defRPr>
            </a:lvl8pPr>
            <a:lvl9pPr lvl="8" algn="ctr">
              <a:lnSpc>
                <a:spcPct val="100000"/>
              </a:lnSpc>
              <a:spcBef>
                <a:spcPts val="0"/>
              </a:spcBef>
              <a:spcAft>
                <a:spcPts val="0"/>
              </a:spcAft>
              <a:buClr>
                <a:srgbClr val="CC3F3A"/>
              </a:buClr>
              <a:buSzPts val="2800"/>
              <a:buNone/>
              <a:defRPr>
                <a:solidFill>
                  <a:srgbClr val="CC3F3A"/>
                </a:solidFill>
              </a:defRPr>
            </a:lvl9pPr>
          </a:lstStyle>
          <a:p/>
        </p:txBody>
      </p:sp>
      <p:sp>
        <p:nvSpPr>
          <p:cNvPr id="187" name="Google Shape;187;p95"/>
          <p:cNvSpPr/>
          <p:nvPr/>
        </p:nvSpPr>
        <p:spPr>
          <a:xfrm>
            <a:off x="791700" y="4187374"/>
            <a:ext cx="290788" cy="45719"/>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95"/>
          <p:cNvSpPr txBox="1"/>
          <p:nvPr>
            <p:ph idx="1" type="subTitle"/>
          </p:nvPr>
        </p:nvSpPr>
        <p:spPr>
          <a:xfrm>
            <a:off x="673179" y="2226950"/>
            <a:ext cx="3252000" cy="464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b="0" i="0" sz="1200">
                <a:solidFill>
                  <a:schemeClr val="lt1"/>
                </a:solidFill>
                <a:latin typeface="Verdana"/>
                <a:ea typeface="Verdana"/>
                <a:cs typeface="Verdana"/>
                <a:sym typeface="Verdana"/>
              </a:defRPr>
            </a:lvl1pPr>
            <a:lvl2pPr lvl="1" algn="l">
              <a:lnSpc>
                <a:spcPct val="100000"/>
              </a:lnSpc>
              <a:spcBef>
                <a:spcPts val="0"/>
              </a:spcBef>
              <a:spcAft>
                <a:spcPts val="0"/>
              </a:spcAft>
              <a:buSzPts val="1500"/>
              <a:buNone/>
              <a:defRPr sz="1400">
                <a:solidFill>
                  <a:srgbClr val="999999"/>
                </a:solidFill>
              </a:defRPr>
            </a:lvl2pPr>
            <a:lvl3pPr lvl="2" algn="l">
              <a:lnSpc>
                <a:spcPct val="100000"/>
              </a:lnSpc>
              <a:spcBef>
                <a:spcPts val="0"/>
              </a:spcBef>
              <a:spcAft>
                <a:spcPts val="0"/>
              </a:spcAft>
              <a:buSzPts val="1400"/>
              <a:buNone/>
              <a:defRPr sz="1400">
                <a:solidFill>
                  <a:srgbClr val="999999"/>
                </a:solidFill>
              </a:defRPr>
            </a:lvl3pPr>
            <a:lvl4pPr lvl="3" algn="l">
              <a:lnSpc>
                <a:spcPct val="100000"/>
              </a:lnSpc>
              <a:spcBef>
                <a:spcPts val="0"/>
              </a:spcBef>
              <a:spcAft>
                <a:spcPts val="0"/>
              </a:spcAft>
              <a:buSzPts val="1300"/>
              <a:buNone/>
              <a:defRPr sz="1400">
                <a:solidFill>
                  <a:srgbClr val="999999"/>
                </a:solidFill>
              </a:defRPr>
            </a:lvl4pPr>
            <a:lvl5pPr lvl="4" algn="l">
              <a:lnSpc>
                <a:spcPct val="100000"/>
              </a:lnSpc>
              <a:spcBef>
                <a:spcPts val="0"/>
              </a:spcBef>
              <a:spcAft>
                <a:spcPts val="0"/>
              </a:spcAft>
              <a:buSzPts val="1200"/>
              <a:buNone/>
              <a:defRPr sz="1400">
                <a:solidFill>
                  <a:srgbClr val="999999"/>
                </a:solidFill>
              </a:defRPr>
            </a:lvl5pPr>
            <a:lvl6pPr lvl="5" algn="l">
              <a:lnSpc>
                <a:spcPct val="100000"/>
              </a:lnSpc>
              <a:spcBef>
                <a:spcPts val="0"/>
              </a:spcBef>
              <a:spcAft>
                <a:spcPts val="0"/>
              </a:spcAft>
              <a:buSzPts val="1100"/>
              <a:buNone/>
              <a:defRPr sz="1400">
                <a:solidFill>
                  <a:srgbClr val="999999"/>
                </a:solidFill>
              </a:defRPr>
            </a:lvl6pPr>
            <a:lvl7pPr lvl="6" algn="l">
              <a:lnSpc>
                <a:spcPct val="100000"/>
              </a:lnSpc>
              <a:spcBef>
                <a:spcPts val="0"/>
              </a:spcBef>
              <a:spcAft>
                <a:spcPts val="0"/>
              </a:spcAft>
              <a:buSzPts val="1000"/>
              <a:buNone/>
              <a:defRPr sz="1400">
                <a:solidFill>
                  <a:srgbClr val="999999"/>
                </a:solidFill>
              </a:defRPr>
            </a:lvl7pPr>
            <a:lvl8pPr lvl="7" algn="l">
              <a:lnSpc>
                <a:spcPct val="100000"/>
              </a:lnSpc>
              <a:spcBef>
                <a:spcPts val="0"/>
              </a:spcBef>
              <a:spcAft>
                <a:spcPts val="0"/>
              </a:spcAft>
              <a:buSzPts val="1000"/>
              <a:buNone/>
              <a:defRPr sz="1400">
                <a:solidFill>
                  <a:srgbClr val="999999"/>
                </a:solidFill>
              </a:defRPr>
            </a:lvl8pPr>
            <a:lvl9pPr lvl="8" algn="l">
              <a:lnSpc>
                <a:spcPct val="100000"/>
              </a:lnSpc>
              <a:spcBef>
                <a:spcPts val="0"/>
              </a:spcBef>
              <a:spcAft>
                <a:spcPts val="0"/>
              </a:spcAft>
              <a:buSzPts val="1000"/>
              <a:buNone/>
              <a:defRPr sz="1400">
                <a:solidFill>
                  <a:srgbClr val="999999"/>
                </a:solidFill>
              </a:defRPr>
            </a:lvl9pPr>
          </a:lstStyle>
          <a:p/>
        </p:txBody>
      </p:sp>
      <p:sp>
        <p:nvSpPr>
          <p:cNvPr id="189" name="Google Shape;189;p95"/>
          <p:cNvSpPr txBox="1"/>
          <p:nvPr>
            <p:ph idx="2" type="subTitle"/>
          </p:nvPr>
        </p:nvSpPr>
        <p:spPr>
          <a:xfrm>
            <a:off x="673179" y="2661975"/>
            <a:ext cx="3252000" cy="1286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b="0" i="0" sz="1050">
                <a:solidFill>
                  <a:schemeClr val="lt1"/>
                </a:solidFill>
                <a:latin typeface="Verdana"/>
                <a:ea typeface="Verdana"/>
                <a:cs typeface="Verdana"/>
                <a:sym typeface="Verdana"/>
              </a:defRPr>
            </a:lvl1pPr>
            <a:lvl2pPr lvl="1" algn="l">
              <a:lnSpc>
                <a:spcPct val="100000"/>
              </a:lnSpc>
              <a:spcBef>
                <a:spcPts val="0"/>
              </a:spcBef>
              <a:spcAft>
                <a:spcPts val="0"/>
              </a:spcAft>
              <a:buSzPts val="1500"/>
              <a:buNone/>
              <a:defRPr sz="1200">
                <a:solidFill>
                  <a:srgbClr val="999999"/>
                </a:solidFill>
              </a:defRPr>
            </a:lvl2pPr>
            <a:lvl3pPr lvl="2" algn="l">
              <a:lnSpc>
                <a:spcPct val="100000"/>
              </a:lnSpc>
              <a:spcBef>
                <a:spcPts val="0"/>
              </a:spcBef>
              <a:spcAft>
                <a:spcPts val="0"/>
              </a:spcAft>
              <a:buSzPts val="1400"/>
              <a:buNone/>
              <a:defRPr sz="1200">
                <a:solidFill>
                  <a:srgbClr val="999999"/>
                </a:solidFill>
              </a:defRPr>
            </a:lvl3pPr>
            <a:lvl4pPr lvl="3" algn="l">
              <a:lnSpc>
                <a:spcPct val="100000"/>
              </a:lnSpc>
              <a:spcBef>
                <a:spcPts val="0"/>
              </a:spcBef>
              <a:spcAft>
                <a:spcPts val="0"/>
              </a:spcAft>
              <a:buSzPts val="1300"/>
              <a:buNone/>
              <a:defRPr sz="1200">
                <a:solidFill>
                  <a:srgbClr val="999999"/>
                </a:solidFill>
              </a:defRPr>
            </a:lvl4pPr>
            <a:lvl5pPr lvl="4" algn="l">
              <a:lnSpc>
                <a:spcPct val="100000"/>
              </a:lnSpc>
              <a:spcBef>
                <a:spcPts val="0"/>
              </a:spcBef>
              <a:spcAft>
                <a:spcPts val="0"/>
              </a:spcAft>
              <a:buSzPts val="1200"/>
              <a:buNone/>
              <a:defRPr sz="1200">
                <a:solidFill>
                  <a:srgbClr val="999999"/>
                </a:solidFill>
              </a:defRPr>
            </a:lvl5pPr>
            <a:lvl6pPr lvl="5" algn="l">
              <a:lnSpc>
                <a:spcPct val="100000"/>
              </a:lnSpc>
              <a:spcBef>
                <a:spcPts val="0"/>
              </a:spcBef>
              <a:spcAft>
                <a:spcPts val="0"/>
              </a:spcAft>
              <a:buSzPts val="1100"/>
              <a:buNone/>
              <a:defRPr sz="1200">
                <a:solidFill>
                  <a:srgbClr val="999999"/>
                </a:solidFill>
              </a:defRPr>
            </a:lvl6pPr>
            <a:lvl7pPr lvl="6" algn="l">
              <a:lnSpc>
                <a:spcPct val="100000"/>
              </a:lnSpc>
              <a:spcBef>
                <a:spcPts val="0"/>
              </a:spcBef>
              <a:spcAft>
                <a:spcPts val="0"/>
              </a:spcAft>
              <a:buSzPts val="1000"/>
              <a:buNone/>
              <a:defRPr sz="1200">
                <a:solidFill>
                  <a:srgbClr val="999999"/>
                </a:solidFill>
              </a:defRPr>
            </a:lvl7pPr>
            <a:lvl8pPr lvl="7" algn="l">
              <a:lnSpc>
                <a:spcPct val="100000"/>
              </a:lnSpc>
              <a:spcBef>
                <a:spcPts val="0"/>
              </a:spcBef>
              <a:spcAft>
                <a:spcPts val="0"/>
              </a:spcAft>
              <a:buSzPts val="1000"/>
              <a:buNone/>
              <a:defRPr sz="1200">
                <a:solidFill>
                  <a:srgbClr val="999999"/>
                </a:solidFill>
              </a:defRPr>
            </a:lvl8pPr>
            <a:lvl9pPr lvl="8" algn="l">
              <a:lnSpc>
                <a:spcPct val="100000"/>
              </a:lnSpc>
              <a:spcBef>
                <a:spcPts val="0"/>
              </a:spcBef>
              <a:spcAft>
                <a:spcPts val="0"/>
              </a:spcAft>
              <a:buSzPts val="1000"/>
              <a:buNone/>
              <a:defRPr sz="1200">
                <a:solidFill>
                  <a:srgbClr val="999999"/>
                </a:solidFill>
              </a:defRPr>
            </a:lvl9pPr>
          </a:lstStyle>
          <a:p/>
        </p:txBody>
      </p:sp>
      <p:sp>
        <p:nvSpPr>
          <p:cNvPr id="190" name="Google Shape;190;p95"/>
          <p:cNvSpPr txBox="1"/>
          <p:nvPr>
            <p:ph idx="3" type="subTitle"/>
          </p:nvPr>
        </p:nvSpPr>
        <p:spPr>
          <a:xfrm>
            <a:off x="4785325" y="2226950"/>
            <a:ext cx="3252000" cy="464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b="0" i="0" sz="1200">
                <a:solidFill>
                  <a:schemeClr val="lt1"/>
                </a:solidFill>
                <a:latin typeface="Verdana"/>
                <a:ea typeface="Verdana"/>
                <a:cs typeface="Verdana"/>
                <a:sym typeface="Verdana"/>
              </a:defRPr>
            </a:lvl1pPr>
            <a:lvl2pPr lvl="1" algn="l">
              <a:lnSpc>
                <a:spcPct val="100000"/>
              </a:lnSpc>
              <a:spcBef>
                <a:spcPts val="0"/>
              </a:spcBef>
              <a:spcAft>
                <a:spcPts val="0"/>
              </a:spcAft>
              <a:buSzPts val="1500"/>
              <a:buNone/>
              <a:defRPr sz="1400">
                <a:solidFill>
                  <a:srgbClr val="999999"/>
                </a:solidFill>
              </a:defRPr>
            </a:lvl2pPr>
            <a:lvl3pPr lvl="2" algn="l">
              <a:lnSpc>
                <a:spcPct val="100000"/>
              </a:lnSpc>
              <a:spcBef>
                <a:spcPts val="0"/>
              </a:spcBef>
              <a:spcAft>
                <a:spcPts val="0"/>
              </a:spcAft>
              <a:buSzPts val="1400"/>
              <a:buNone/>
              <a:defRPr sz="1400">
                <a:solidFill>
                  <a:srgbClr val="999999"/>
                </a:solidFill>
              </a:defRPr>
            </a:lvl3pPr>
            <a:lvl4pPr lvl="3" algn="l">
              <a:lnSpc>
                <a:spcPct val="100000"/>
              </a:lnSpc>
              <a:spcBef>
                <a:spcPts val="0"/>
              </a:spcBef>
              <a:spcAft>
                <a:spcPts val="0"/>
              </a:spcAft>
              <a:buSzPts val="1300"/>
              <a:buNone/>
              <a:defRPr sz="1400">
                <a:solidFill>
                  <a:srgbClr val="999999"/>
                </a:solidFill>
              </a:defRPr>
            </a:lvl4pPr>
            <a:lvl5pPr lvl="4" algn="l">
              <a:lnSpc>
                <a:spcPct val="100000"/>
              </a:lnSpc>
              <a:spcBef>
                <a:spcPts val="0"/>
              </a:spcBef>
              <a:spcAft>
                <a:spcPts val="0"/>
              </a:spcAft>
              <a:buSzPts val="1200"/>
              <a:buNone/>
              <a:defRPr sz="1400">
                <a:solidFill>
                  <a:srgbClr val="999999"/>
                </a:solidFill>
              </a:defRPr>
            </a:lvl5pPr>
            <a:lvl6pPr lvl="5" algn="l">
              <a:lnSpc>
                <a:spcPct val="100000"/>
              </a:lnSpc>
              <a:spcBef>
                <a:spcPts val="0"/>
              </a:spcBef>
              <a:spcAft>
                <a:spcPts val="0"/>
              </a:spcAft>
              <a:buSzPts val="1100"/>
              <a:buNone/>
              <a:defRPr sz="1400">
                <a:solidFill>
                  <a:srgbClr val="999999"/>
                </a:solidFill>
              </a:defRPr>
            </a:lvl6pPr>
            <a:lvl7pPr lvl="6" algn="l">
              <a:lnSpc>
                <a:spcPct val="100000"/>
              </a:lnSpc>
              <a:spcBef>
                <a:spcPts val="0"/>
              </a:spcBef>
              <a:spcAft>
                <a:spcPts val="0"/>
              </a:spcAft>
              <a:buSzPts val="1000"/>
              <a:buNone/>
              <a:defRPr sz="1400">
                <a:solidFill>
                  <a:srgbClr val="999999"/>
                </a:solidFill>
              </a:defRPr>
            </a:lvl7pPr>
            <a:lvl8pPr lvl="7" algn="l">
              <a:lnSpc>
                <a:spcPct val="100000"/>
              </a:lnSpc>
              <a:spcBef>
                <a:spcPts val="0"/>
              </a:spcBef>
              <a:spcAft>
                <a:spcPts val="0"/>
              </a:spcAft>
              <a:buSzPts val="1000"/>
              <a:buNone/>
              <a:defRPr sz="1400">
                <a:solidFill>
                  <a:srgbClr val="999999"/>
                </a:solidFill>
              </a:defRPr>
            </a:lvl8pPr>
            <a:lvl9pPr lvl="8" algn="l">
              <a:lnSpc>
                <a:spcPct val="100000"/>
              </a:lnSpc>
              <a:spcBef>
                <a:spcPts val="0"/>
              </a:spcBef>
              <a:spcAft>
                <a:spcPts val="0"/>
              </a:spcAft>
              <a:buSzPts val="1000"/>
              <a:buNone/>
              <a:defRPr sz="1400">
                <a:solidFill>
                  <a:srgbClr val="999999"/>
                </a:solidFill>
              </a:defRPr>
            </a:lvl9pPr>
          </a:lstStyle>
          <a:p/>
        </p:txBody>
      </p:sp>
      <p:sp>
        <p:nvSpPr>
          <p:cNvPr id="191" name="Google Shape;191;p95"/>
          <p:cNvSpPr txBox="1"/>
          <p:nvPr>
            <p:ph idx="4" type="subTitle"/>
          </p:nvPr>
        </p:nvSpPr>
        <p:spPr>
          <a:xfrm>
            <a:off x="4785325" y="2661975"/>
            <a:ext cx="3252000" cy="1286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b="0" i="0" sz="1050">
                <a:solidFill>
                  <a:schemeClr val="lt1"/>
                </a:solidFill>
                <a:latin typeface="Verdana"/>
                <a:ea typeface="Verdana"/>
                <a:cs typeface="Verdana"/>
                <a:sym typeface="Verdana"/>
              </a:defRPr>
            </a:lvl1pPr>
            <a:lvl2pPr lvl="1" algn="l">
              <a:lnSpc>
                <a:spcPct val="100000"/>
              </a:lnSpc>
              <a:spcBef>
                <a:spcPts val="0"/>
              </a:spcBef>
              <a:spcAft>
                <a:spcPts val="0"/>
              </a:spcAft>
              <a:buSzPts val="1500"/>
              <a:buNone/>
              <a:defRPr sz="1200">
                <a:solidFill>
                  <a:srgbClr val="999999"/>
                </a:solidFill>
              </a:defRPr>
            </a:lvl2pPr>
            <a:lvl3pPr lvl="2" algn="l">
              <a:lnSpc>
                <a:spcPct val="100000"/>
              </a:lnSpc>
              <a:spcBef>
                <a:spcPts val="0"/>
              </a:spcBef>
              <a:spcAft>
                <a:spcPts val="0"/>
              </a:spcAft>
              <a:buSzPts val="1400"/>
              <a:buNone/>
              <a:defRPr sz="1200">
                <a:solidFill>
                  <a:srgbClr val="999999"/>
                </a:solidFill>
              </a:defRPr>
            </a:lvl3pPr>
            <a:lvl4pPr lvl="3" algn="l">
              <a:lnSpc>
                <a:spcPct val="100000"/>
              </a:lnSpc>
              <a:spcBef>
                <a:spcPts val="0"/>
              </a:spcBef>
              <a:spcAft>
                <a:spcPts val="0"/>
              </a:spcAft>
              <a:buSzPts val="1300"/>
              <a:buNone/>
              <a:defRPr sz="1200">
                <a:solidFill>
                  <a:srgbClr val="999999"/>
                </a:solidFill>
              </a:defRPr>
            </a:lvl4pPr>
            <a:lvl5pPr lvl="4" algn="l">
              <a:lnSpc>
                <a:spcPct val="100000"/>
              </a:lnSpc>
              <a:spcBef>
                <a:spcPts val="0"/>
              </a:spcBef>
              <a:spcAft>
                <a:spcPts val="0"/>
              </a:spcAft>
              <a:buSzPts val="1200"/>
              <a:buNone/>
              <a:defRPr sz="1200">
                <a:solidFill>
                  <a:srgbClr val="999999"/>
                </a:solidFill>
              </a:defRPr>
            </a:lvl5pPr>
            <a:lvl6pPr lvl="5" algn="l">
              <a:lnSpc>
                <a:spcPct val="100000"/>
              </a:lnSpc>
              <a:spcBef>
                <a:spcPts val="0"/>
              </a:spcBef>
              <a:spcAft>
                <a:spcPts val="0"/>
              </a:spcAft>
              <a:buSzPts val="1100"/>
              <a:buNone/>
              <a:defRPr sz="1200">
                <a:solidFill>
                  <a:srgbClr val="999999"/>
                </a:solidFill>
              </a:defRPr>
            </a:lvl6pPr>
            <a:lvl7pPr lvl="6" algn="l">
              <a:lnSpc>
                <a:spcPct val="100000"/>
              </a:lnSpc>
              <a:spcBef>
                <a:spcPts val="0"/>
              </a:spcBef>
              <a:spcAft>
                <a:spcPts val="0"/>
              </a:spcAft>
              <a:buSzPts val="1000"/>
              <a:buNone/>
              <a:defRPr sz="1200">
                <a:solidFill>
                  <a:srgbClr val="999999"/>
                </a:solidFill>
              </a:defRPr>
            </a:lvl7pPr>
            <a:lvl8pPr lvl="7" algn="l">
              <a:lnSpc>
                <a:spcPct val="100000"/>
              </a:lnSpc>
              <a:spcBef>
                <a:spcPts val="0"/>
              </a:spcBef>
              <a:spcAft>
                <a:spcPts val="0"/>
              </a:spcAft>
              <a:buSzPts val="1000"/>
              <a:buNone/>
              <a:defRPr sz="1200">
                <a:solidFill>
                  <a:srgbClr val="999999"/>
                </a:solidFill>
              </a:defRPr>
            </a:lvl8pPr>
            <a:lvl9pPr lvl="8" algn="l">
              <a:lnSpc>
                <a:spcPct val="100000"/>
              </a:lnSpc>
              <a:spcBef>
                <a:spcPts val="0"/>
              </a:spcBef>
              <a:spcAft>
                <a:spcPts val="0"/>
              </a:spcAft>
              <a:buSzPts val="1000"/>
              <a:buNone/>
              <a:defRPr sz="1200">
                <a:solidFill>
                  <a:srgbClr val="999999"/>
                </a:solidFill>
              </a:defRPr>
            </a:lvl9pPr>
          </a:lstStyle>
          <a:p/>
        </p:txBody>
      </p:sp>
      <p:sp>
        <p:nvSpPr>
          <p:cNvPr id="192" name="Google Shape;192;p95"/>
          <p:cNvSpPr/>
          <p:nvPr/>
        </p:nvSpPr>
        <p:spPr>
          <a:xfrm>
            <a:off x="5040971" y="4187374"/>
            <a:ext cx="290788" cy="45719"/>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3" name="Google Shape;193;p95"/>
          <p:cNvPicPr preferRelativeResize="0"/>
          <p:nvPr/>
        </p:nvPicPr>
        <p:blipFill rotWithShape="1">
          <a:blip r:embed="rId2">
            <a:alphaModFix/>
          </a:blip>
          <a:srcRect b="0" l="0" r="0" t="0"/>
          <a:stretch/>
        </p:blipFill>
        <p:spPr>
          <a:xfrm flipH="1" rot="10800000">
            <a:off x="8805448" y="111858"/>
            <a:ext cx="225909" cy="225909"/>
          </a:xfrm>
          <a:prstGeom prst="rect">
            <a:avLst/>
          </a:prstGeom>
          <a:noFill/>
          <a:ln>
            <a:noFill/>
          </a:ln>
        </p:spPr>
      </p:pic>
      <p:pic>
        <p:nvPicPr>
          <p:cNvPr id="194" name="Google Shape;194;p95"/>
          <p:cNvPicPr preferRelativeResize="0"/>
          <p:nvPr/>
        </p:nvPicPr>
        <p:blipFill rotWithShape="1">
          <a:blip r:embed="rId3">
            <a:alphaModFix/>
          </a:blip>
          <a:srcRect b="0" l="0" r="0" t="0"/>
          <a:stretch/>
        </p:blipFill>
        <p:spPr>
          <a:xfrm>
            <a:off x="8805447" y="111858"/>
            <a:ext cx="225909" cy="225909"/>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title">
  <p:cSld name="1_Slide with title">
    <p:spTree>
      <p:nvGrpSpPr>
        <p:cNvPr id="195" name="Shape 195"/>
        <p:cNvGrpSpPr/>
        <p:nvPr/>
      </p:nvGrpSpPr>
      <p:grpSpPr>
        <a:xfrm>
          <a:off x="0" y="0"/>
          <a:ext cx="0" cy="0"/>
          <a:chOff x="0" y="0"/>
          <a:chExt cx="0" cy="0"/>
        </a:xfrm>
      </p:grpSpPr>
      <p:sp>
        <p:nvSpPr>
          <p:cNvPr id="196" name="Google Shape;196;p96"/>
          <p:cNvSpPr txBox="1"/>
          <p:nvPr>
            <p:ph type="title"/>
          </p:nvPr>
        </p:nvSpPr>
        <p:spPr>
          <a:xfrm>
            <a:off x="299700" y="911325"/>
            <a:ext cx="8544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1" i="0" sz="1800">
                <a:solidFill>
                  <a:srgbClr val="FF3A00"/>
                </a:solidFill>
                <a:latin typeface="Verdana"/>
                <a:ea typeface="Verdana"/>
                <a:cs typeface="Verdana"/>
                <a:sym typeface="Verdana"/>
              </a:defRPr>
            </a:lvl1pPr>
            <a:lvl2pPr lvl="1" algn="ctr">
              <a:lnSpc>
                <a:spcPct val="100000"/>
              </a:lnSpc>
              <a:spcBef>
                <a:spcPts val="0"/>
              </a:spcBef>
              <a:spcAft>
                <a:spcPts val="0"/>
              </a:spcAft>
              <a:buSzPts val="2800"/>
              <a:buNone/>
              <a:defRPr>
                <a:solidFill>
                  <a:srgbClr val="CC3F3A"/>
                </a:solidFill>
              </a:defRPr>
            </a:lvl2pPr>
            <a:lvl3pPr lvl="2" algn="ctr">
              <a:lnSpc>
                <a:spcPct val="100000"/>
              </a:lnSpc>
              <a:spcBef>
                <a:spcPts val="0"/>
              </a:spcBef>
              <a:spcAft>
                <a:spcPts val="0"/>
              </a:spcAft>
              <a:buSzPts val="2800"/>
              <a:buNone/>
              <a:defRPr>
                <a:solidFill>
                  <a:srgbClr val="CC3F3A"/>
                </a:solidFill>
              </a:defRPr>
            </a:lvl3pPr>
            <a:lvl4pPr lvl="3" algn="ctr">
              <a:lnSpc>
                <a:spcPct val="100000"/>
              </a:lnSpc>
              <a:spcBef>
                <a:spcPts val="0"/>
              </a:spcBef>
              <a:spcAft>
                <a:spcPts val="0"/>
              </a:spcAft>
              <a:buSzPts val="2800"/>
              <a:buNone/>
              <a:defRPr>
                <a:solidFill>
                  <a:srgbClr val="CC3F3A"/>
                </a:solidFill>
              </a:defRPr>
            </a:lvl4pPr>
            <a:lvl5pPr lvl="4" algn="ctr">
              <a:lnSpc>
                <a:spcPct val="100000"/>
              </a:lnSpc>
              <a:spcBef>
                <a:spcPts val="0"/>
              </a:spcBef>
              <a:spcAft>
                <a:spcPts val="0"/>
              </a:spcAft>
              <a:buSzPts val="2800"/>
              <a:buNone/>
              <a:defRPr>
                <a:solidFill>
                  <a:srgbClr val="CC3F3A"/>
                </a:solidFill>
              </a:defRPr>
            </a:lvl5pPr>
            <a:lvl6pPr lvl="5" algn="ctr">
              <a:lnSpc>
                <a:spcPct val="100000"/>
              </a:lnSpc>
              <a:spcBef>
                <a:spcPts val="0"/>
              </a:spcBef>
              <a:spcAft>
                <a:spcPts val="0"/>
              </a:spcAft>
              <a:buSzPts val="2800"/>
              <a:buNone/>
              <a:defRPr>
                <a:solidFill>
                  <a:srgbClr val="CC3F3A"/>
                </a:solidFill>
              </a:defRPr>
            </a:lvl6pPr>
            <a:lvl7pPr lvl="6" algn="ctr">
              <a:lnSpc>
                <a:spcPct val="100000"/>
              </a:lnSpc>
              <a:spcBef>
                <a:spcPts val="0"/>
              </a:spcBef>
              <a:spcAft>
                <a:spcPts val="0"/>
              </a:spcAft>
              <a:buSzPts val="2800"/>
              <a:buNone/>
              <a:defRPr>
                <a:solidFill>
                  <a:srgbClr val="CC3F3A"/>
                </a:solidFill>
              </a:defRPr>
            </a:lvl7pPr>
            <a:lvl8pPr lvl="7" algn="ctr">
              <a:lnSpc>
                <a:spcPct val="100000"/>
              </a:lnSpc>
              <a:spcBef>
                <a:spcPts val="0"/>
              </a:spcBef>
              <a:spcAft>
                <a:spcPts val="0"/>
              </a:spcAft>
              <a:buSzPts val="2800"/>
              <a:buNone/>
              <a:defRPr>
                <a:solidFill>
                  <a:srgbClr val="CC3F3A"/>
                </a:solidFill>
              </a:defRPr>
            </a:lvl8pPr>
            <a:lvl9pPr lvl="8" algn="ctr">
              <a:lnSpc>
                <a:spcPct val="100000"/>
              </a:lnSpc>
              <a:spcBef>
                <a:spcPts val="0"/>
              </a:spcBef>
              <a:spcAft>
                <a:spcPts val="0"/>
              </a:spcAft>
              <a:buSzPts val="2800"/>
              <a:buNone/>
              <a:defRPr>
                <a:solidFill>
                  <a:srgbClr val="CC3F3A"/>
                </a:solidFill>
              </a:defRPr>
            </a:lvl9pPr>
          </a:lstStyle>
          <a:p/>
        </p:txBody>
      </p:sp>
      <p:pic>
        <p:nvPicPr>
          <p:cNvPr id="197" name="Google Shape;197;p96"/>
          <p:cNvPicPr preferRelativeResize="0"/>
          <p:nvPr/>
        </p:nvPicPr>
        <p:blipFill rotWithShape="1">
          <a:blip r:embed="rId2">
            <a:alphaModFix/>
          </a:blip>
          <a:srcRect b="0" l="0" r="0" t="0"/>
          <a:stretch/>
        </p:blipFill>
        <p:spPr>
          <a:xfrm flipH="1" rot="10800000">
            <a:off x="8805448" y="111858"/>
            <a:ext cx="225909" cy="22590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slide">
  <p:cSld name="1_Main slide 2">
    <p:bg>
      <p:bgPr>
        <a:solidFill>
          <a:srgbClr val="FF3A00"/>
        </a:solidFill>
      </p:bgPr>
    </p:bg>
    <p:spTree>
      <p:nvGrpSpPr>
        <p:cNvPr id="16" name="Shape 16"/>
        <p:cNvGrpSpPr/>
        <p:nvPr/>
      </p:nvGrpSpPr>
      <p:grpSpPr>
        <a:xfrm>
          <a:off x="0" y="0"/>
          <a:ext cx="0" cy="0"/>
          <a:chOff x="0" y="0"/>
          <a:chExt cx="0" cy="0"/>
        </a:xfrm>
      </p:grpSpPr>
      <p:sp>
        <p:nvSpPr>
          <p:cNvPr id="17" name="Google Shape;17;p68"/>
          <p:cNvSpPr txBox="1"/>
          <p:nvPr>
            <p:ph type="ctrTitle"/>
          </p:nvPr>
        </p:nvSpPr>
        <p:spPr>
          <a:xfrm>
            <a:off x="1224900" y="1728443"/>
            <a:ext cx="6694200" cy="1064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434343"/>
              </a:buClr>
              <a:buSzPts val="2800"/>
              <a:buNone/>
              <a:defRPr b="1" i="0" sz="3200">
                <a:solidFill>
                  <a:schemeClr val="lt1"/>
                </a:solidFill>
                <a:latin typeface="Verdana"/>
                <a:ea typeface="Verdana"/>
                <a:cs typeface="Verdana"/>
                <a:sym typeface="Verdana"/>
              </a:defRPr>
            </a:lvl1pPr>
            <a:lvl2pPr lvl="1" algn="ctr">
              <a:lnSpc>
                <a:spcPct val="100000"/>
              </a:lnSpc>
              <a:spcBef>
                <a:spcPts val="0"/>
              </a:spcBef>
              <a:spcAft>
                <a:spcPts val="0"/>
              </a:spcAft>
              <a:buClr>
                <a:srgbClr val="7F8D99"/>
              </a:buClr>
              <a:buSzPts val="2800"/>
              <a:buNone/>
              <a:defRPr>
                <a:solidFill>
                  <a:srgbClr val="7F8D99"/>
                </a:solidFill>
              </a:defRPr>
            </a:lvl2pPr>
            <a:lvl3pPr lvl="2" algn="ctr">
              <a:lnSpc>
                <a:spcPct val="100000"/>
              </a:lnSpc>
              <a:spcBef>
                <a:spcPts val="0"/>
              </a:spcBef>
              <a:spcAft>
                <a:spcPts val="0"/>
              </a:spcAft>
              <a:buClr>
                <a:srgbClr val="7F8D99"/>
              </a:buClr>
              <a:buSzPts val="2800"/>
              <a:buNone/>
              <a:defRPr>
                <a:solidFill>
                  <a:srgbClr val="7F8D99"/>
                </a:solidFill>
              </a:defRPr>
            </a:lvl3pPr>
            <a:lvl4pPr lvl="3" algn="ctr">
              <a:lnSpc>
                <a:spcPct val="100000"/>
              </a:lnSpc>
              <a:spcBef>
                <a:spcPts val="0"/>
              </a:spcBef>
              <a:spcAft>
                <a:spcPts val="0"/>
              </a:spcAft>
              <a:buClr>
                <a:srgbClr val="7F8D99"/>
              </a:buClr>
              <a:buSzPts val="2800"/>
              <a:buNone/>
              <a:defRPr>
                <a:solidFill>
                  <a:srgbClr val="7F8D99"/>
                </a:solidFill>
              </a:defRPr>
            </a:lvl4pPr>
            <a:lvl5pPr lvl="4" algn="ctr">
              <a:lnSpc>
                <a:spcPct val="100000"/>
              </a:lnSpc>
              <a:spcBef>
                <a:spcPts val="0"/>
              </a:spcBef>
              <a:spcAft>
                <a:spcPts val="0"/>
              </a:spcAft>
              <a:buClr>
                <a:srgbClr val="7F8D99"/>
              </a:buClr>
              <a:buSzPts val="2800"/>
              <a:buNone/>
              <a:defRPr>
                <a:solidFill>
                  <a:srgbClr val="7F8D99"/>
                </a:solidFill>
              </a:defRPr>
            </a:lvl5pPr>
            <a:lvl6pPr lvl="5" algn="ctr">
              <a:lnSpc>
                <a:spcPct val="100000"/>
              </a:lnSpc>
              <a:spcBef>
                <a:spcPts val="0"/>
              </a:spcBef>
              <a:spcAft>
                <a:spcPts val="0"/>
              </a:spcAft>
              <a:buClr>
                <a:srgbClr val="7F8D99"/>
              </a:buClr>
              <a:buSzPts val="2800"/>
              <a:buNone/>
              <a:defRPr>
                <a:solidFill>
                  <a:srgbClr val="7F8D99"/>
                </a:solidFill>
              </a:defRPr>
            </a:lvl6pPr>
            <a:lvl7pPr lvl="6" algn="ctr">
              <a:lnSpc>
                <a:spcPct val="100000"/>
              </a:lnSpc>
              <a:spcBef>
                <a:spcPts val="0"/>
              </a:spcBef>
              <a:spcAft>
                <a:spcPts val="0"/>
              </a:spcAft>
              <a:buClr>
                <a:srgbClr val="7F8D99"/>
              </a:buClr>
              <a:buSzPts val="2800"/>
              <a:buNone/>
              <a:defRPr>
                <a:solidFill>
                  <a:srgbClr val="7F8D99"/>
                </a:solidFill>
              </a:defRPr>
            </a:lvl7pPr>
            <a:lvl8pPr lvl="7" algn="ctr">
              <a:lnSpc>
                <a:spcPct val="100000"/>
              </a:lnSpc>
              <a:spcBef>
                <a:spcPts val="0"/>
              </a:spcBef>
              <a:spcAft>
                <a:spcPts val="0"/>
              </a:spcAft>
              <a:buClr>
                <a:srgbClr val="7F8D99"/>
              </a:buClr>
              <a:buSzPts val="2800"/>
              <a:buNone/>
              <a:defRPr>
                <a:solidFill>
                  <a:srgbClr val="7F8D99"/>
                </a:solidFill>
              </a:defRPr>
            </a:lvl8pPr>
            <a:lvl9pPr lvl="8" algn="ctr">
              <a:lnSpc>
                <a:spcPct val="100000"/>
              </a:lnSpc>
              <a:spcBef>
                <a:spcPts val="0"/>
              </a:spcBef>
              <a:spcAft>
                <a:spcPts val="0"/>
              </a:spcAft>
              <a:buClr>
                <a:srgbClr val="7F8D99"/>
              </a:buClr>
              <a:buSzPts val="2800"/>
              <a:buNone/>
              <a:defRPr>
                <a:solidFill>
                  <a:srgbClr val="7F8D99"/>
                </a:solidFill>
              </a:defRPr>
            </a:lvl9pPr>
          </a:lstStyle>
          <a:p/>
        </p:txBody>
      </p:sp>
      <p:sp>
        <p:nvSpPr>
          <p:cNvPr id="18" name="Google Shape;18;p68"/>
          <p:cNvSpPr txBox="1"/>
          <p:nvPr>
            <p:ph idx="2" type="ctrTitle"/>
          </p:nvPr>
        </p:nvSpPr>
        <p:spPr>
          <a:xfrm>
            <a:off x="1224900" y="2945026"/>
            <a:ext cx="6694200" cy="723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434343"/>
              </a:buClr>
              <a:buSzPts val="1800"/>
              <a:buNone/>
              <a:defRPr b="0" i="0" sz="1400">
                <a:solidFill>
                  <a:schemeClr val="lt1"/>
                </a:solidFill>
                <a:latin typeface="Verdana"/>
                <a:ea typeface="Verdana"/>
                <a:cs typeface="Verdana"/>
                <a:sym typeface="Verdana"/>
              </a:defRPr>
            </a:lvl1pPr>
            <a:lvl2pPr lvl="1" algn="ctr">
              <a:lnSpc>
                <a:spcPct val="100000"/>
              </a:lnSpc>
              <a:spcBef>
                <a:spcPts val="0"/>
              </a:spcBef>
              <a:spcAft>
                <a:spcPts val="0"/>
              </a:spcAft>
              <a:buClr>
                <a:srgbClr val="7F8D99"/>
              </a:buClr>
              <a:buSzPts val="1800"/>
              <a:buNone/>
              <a:defRPr sz="1800">
                <a:solidFill>
                  <a:srgbClr val="7F8D99"/>
                </a:solidFill>
              </a:defRPr>
            </a:lvl2pPr>
            <a:lvl3pPr lvl="2" algn="ctr">
              <a:lnSpc>
                <a:spcPct val="100000"/>
              </a:lnSpc>
              <a:spcBef>
                <a:spcPts val="0"/>
              </a:spcBef>
              <a:spcAft>
                <a:spcPts val="0"/>
              </a:spcAft>
              <a:buClr>
                <a:srgbClr val="7F8D99"/>
              </a:buClr>
              <a:buSzPts val="1800"/>
              <a:buNone/>
              <a:defRPr sz="1800">
                <a:solidFill>
                  <a:srgbClr val="7F8D99"/>
                </a:solidFill>
              </a:defRPr>
            </a:lvl3pPr>
            <a:lvl4pPr lvl="3" algn="ctr">
              <a:lnSpc>
                <a:spcPct val="100000"/>
              </a:lnSpc>
              <a:spcBef>
                <a:spcPts val="0"/>
              </a:spcBef>
              <a:spcAft>
                <a:spcPts val="0"/>
              </a:spcAft>
              <a:buClr>
                <a:srgbClr val="7F8D99"/>
              </a:buClr>
              <a:buSzPts val="1800"/>
              <a:buNone/>
              <a:defRPr sz="1800">
                <a:solidFill>
                  <a:srgbClr val="7F8D99"/>
                </a:solidFill>
              </a:defRPr>
            </a:lvl4pPr>
            <a:lvl5pPr lvl="4" algn="ctr">
              <a:lnSpc>
                <a:spcPct val="100000"/>
              </a:lnSpc>
              <a:spcBef>
                <a:spcPts val="0"/>
              </a:spcBef>
              <a:spcAft>
                <a:spcPts val="0"/>
              </a:spcAft>
              <a:buClr>
                <a:srgbClr val="7F8D99"/>
              </a:buClr>
              <a:buSzPts val="1800"/>
              <a:buNone/>
              <a:defRPr sz="1800">
                <a:solidFill>
                  <a:srgbClr val="7F8D99"/>
                </a:solidFill>
              </a:defRPr>
            </a:lvl5pPr>
            <a:lvl6pPr lvl="5" algn="ctr">
              <a:lnSpc>
                <a:spcPct val="100000"/>
              </a:lnSpc>
              <a:spcBef>
                <a:spcPts val="0"/>
              </a:spcBef>
              <a:spcAft>
                <a:spcPts val="0"/>
              </a:spcAft>
              <a:buClr>
                <a:srgbClr val="7F8D99"/>
              </a:buClr>
              <a:buSzPts val="1800"/>
              <a:buNone/>
              <a:defRPr sz="1800">
                <a:solidFill>
                  <a:srgbClr val="7F8D99"/>
                </a:solidFill>
              </a:defRPr>
            </a:lvl6pPr>
            <a:lvl7pPr lvl="6" algn="ctr">
              <a:lnSpc>
                <a:spcPct val="100000"/>
              </a:lnSpc>
              <a:spcBef>
                <a:spcPts val="0"/>
              </a:spcBef>
              <a:spcAft>
                <a:spcPts val="0"/>
              </a:spcAft>
              <a:buClr>
                <a:srgbClr val="7F8D99"/>
              </a:buClr>
              <a:buSzPts val="1800"/>
              <a:buNone/>
              <a:defRPr sz="1800">
                <a:solidFill>
                  <a:srgbClr val="7F8D99"/>
                </a:solidFill>
              </a:defRPr>
            </a:lvl7pPr>
            <a:lvl8pPr lvl="7" algn="ctr">
              <a:lnSpc>
                <a:spcPct val="100000"/>
              </a:lnSpc>
              <a:spcBef>
                <a:spcPts val="0"/>
              </a:spcBef>
              <a:spcAft>
                <a:spcPts val="0"/>
              </a:spcAft>
              <a:buClr>
                <a:srgbClr val="7F8D99"/>
              </a:buClr>
              <a:buSzPts val="1800"/>
              <a:buNone/>
              <a:defRPr sz="1800">
                <a:solidFill>
                  <a:srgbClr val="7F8D99"/>
                </a:solidFill>
              </a:defRPr>
            </a:lvl8pPr>
            <a:lvl9pPr lvl="8" algn="ctr">
              <a:lnSpc>
                <a:spcPct val="100000"/>
              </a:lnSpc>
              <a:spcBef>
                <a:spcPts val="0"/>
              </a:spcBef>
              <a:spcAft>
                <a:spcPts val="0"/>
              </a:spcAft>
              <a:buClr>
                <a:srgbClr val="7F8D99"/>
              </a:buClr>
              <a:buSzPts val="1800"/>
              <a:buNone/>
              <a:defRPr sz="1800">
                <a:solidFill>
                  <a:srgbClr val="7F8D99"/>
                </a:solidFill>
              </a:defRPr>
            </a:lvl9pPr>
          </a:lstStyle>
          <a:p/>
        </p:txBody>
      </p:sp>
      <p:pic>
        <p:nvPicPr>
          <p:cNvPr id="19" name="Google Shape;19;p68"/>
          <p:cNvPicPr preferRelativeResize="0"/>
          <p:nvPr/>
        </p:nvPicPr>
        <p:blipFill rotWithShape="1">
          <a:blip r:embed="rId2">
            <a:alphaModFix/>
          </a:blip>
          <a:srcRect b="0" l="0" r="32597" t="0"/>
          <a:stretch/>
        </p:blipFill>
        <p:spPr>
          <a:xfrm>
            <a:off x="90957" y="-1877"/>
            <a:ext cx="1726413" cy="88474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slide">
  <p:cSld name="1_Main slide 3">
    <p:bg>
      <p:bgPr>
        <a:solidFill>
          <a:schemeClr val="dk1"/>
        </a:solidFill>
      </p:bgPr>
    </p:bg>
    <p:spTree>
      <p:nvGrpSpPr>
        <p:cNvPr id="20" name="Shape 20"/>
        <p:cNvGrpSpPr/>
        <p:nvPr/>
      </p:nvGrpSpPr>
      <p:grpSpPr>
        <a:xfrm>
          <a:off x="0" y="0"/>
          <a:ext cx="0" cy="0"/>
          <a:chOff x="0" y="0"/>
          <a:chExt cx="0" cy="0"/>
        </a:xfrm>
      </p:grpSpPr>
      <p:sp>
        <p:nvSpPr>
          <p:cNvPr id="21" name="Google Shape;21;p69"/>
          <p:cNvSpPr txBox="1"/>
          <p:nvPr>
            <p:ph type="ctrTitle"/>
          </p:nvPr>
        </p:nvSpPr>
        <p:spPr>
          <a:xfrm>
            <a:off x="5653979" y="1607530"/>
            <a:ext cx="2840117" cy="106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434343"/>
              </a:buClr>
              <a:buSzPts val="2800"/>
              <a:buNone/>
              <a:defRPr b="1" i="0" sz="1800">
                <a:solidFill>
                  <a:schemeClr val="lt1"/>
                </a:solidFill>
                <a:latin typeface="Verdana"/>
                <a:ea typeface="Verdana"/>
                <a:cs typeface="Verdana"/>
                <a:sym typeface="Verdana"/>
              </a:defRPr>
            </a:lvl1pPr>
            <a:lvl2pPr lvl="1" algn="ctr">
              <a:lnSpc>
                <a:spcPct val="100000"/>
              </a:lnSpc>
              <a:spcBef>
                <a:spcPts val="0"/>
              </a:spcBef>
              <a:spcAft>
                <a:spcPts val="0"/>
              </a:spcAft>
              <a:buClr>
                <a:srgbClr val="7F8D99"/>
              </a:buClr>
              <a:buSzPts val="2800"/>
              <a:buNone/>
              <a:defRPr>
                <a:solidFill>
                  <a:srgbClr val="7F8D99"/>
                </a:solidFill>
              </a:defRPr>
            </a:lvl2pPr>
            <a:lvl3pPr lvl="2" algn="ctr">
              <a:lnSpc>
                <a:spcPct val="100000"/>
              </a:lnSpc>
              <a:spcBef>
                <a:spcPts val="0"/>
              </a:spcBef>
              <a:spcAft>
                <a:spcPts val="0"/>
              </a:spcAft>
              <a:buClr>
                <a:srgbClr val="7F8D99"/>
              </a:buClr>
              <a:buSzPts val="2800"/>
              <a:buNone/>
              <a:defRPr>
                <a:solidFill>
                  <a:srgbClr val="7F8D99"/>
                </a:solidFill>
              </a:defRPr>
            </a:lvl3pPr>
            <a:lvl4pPr lvl="3" algn="ctr">
              <a:lnSpc>
                <a:spcPct val="100000"/>
              </a:lnSpc>
              <a:spcBef>
                <a:spcPts val="0"/>
              </a:spcBef>
              <a:spcAft>
                <a:spcPts val="0"/>
              </a:spcAft>
              <a:buClr>
                <a:srgbClr val="7F8D99"/>
              </a:buClr>
              <a:buSzPts val="2800"/>
              <a:buNone/>
              <a:defRPr>
                <a:solidFill>
                  <a:srgbClr val="7F8D99"/>
                </a:solidFill>
              </a:defRPr>
            </a:lvl4pPr>
            <a:lvl5pPr lvl="4" algn="ctr">
              <a:lnSpc>
                <a:spcPct val="100000"/>
              </a:lnSpc>
              <a:spcBef>
                <a:spcPts val="0"/>
              </a:spcBef>
              <a:spcAft>
                <a:spcPts val="0"/>
              </a:spcAft>
              <a:buClr>
                <a:srgbClr val="7F8D99"/>
              </a:buClr>
              <a:buSzPts val="2800"/>
              <a:buNone/>
              <a:defRPr>
                <a:solidFill>
                  <a:srgbClr val="7F8D99"/>
                </a:solidFill>
              </a:defRPr>
            </a:lvl5pPr>
            <a:lvl6pPr lvl="5" algn="ctr">
              <a:lnSpc>
                <a:spcPct val="100000"/>
              </a:lnSpc>
              <a:spcBef>
                <a:spcPts val="0"/>
              </a:spcBef>
              <a:spcAft>
                <a:spcPts val="0"/>
              </a:spcAft>
              <a:buClr>
                <a:srgbClr val="7F8D99"/>
              </a:buClr>
              <a:buSzPts val="2800"/>
              <a:buNone/>
              <a:defRPr>
                <a:solidFill>
                  <a:srgbClr val="7F8D99"/>
                </a:solidFill>
              </a:defRPr>
            </a:lvl6pPr>
            <a:lvl7pPr lvl="6" algn="ctr">
              <a:lnSpc>
                <a:spcPct val="100000"/>
              </a:lnSpc>
              <a:spcBef>
                <a:spcPts val="0"/>
              </a:spcBef>
              <a:spcAft>
                <a:spcPts val="0"/>
              </a:spcAft>
              <a:buClr>
                <a:srgbClr val="7F8D99"/>
              </a:buClr>
              <a:buSzPts val="2800"/>
              <a:buNone/>
              <a:defRPr>
                <a:solidFill>
                  <a:srgbClr val="7F8D99"/>
                </a:solidFill>
              </a:defRPr>
            </a:lvl7pPr>
            <a:lvl8pPr lvl="7" algn="ctr">
              <a:lnSpc>
                <a:spcPct val="100000"/>
              </a:lnSpc>
              <a:spcBef>
                <a:spcPts val="0"/>
              </a:spcBef>
              <a:spcAft>
                <a:spcPts val="0"/>
              </a:spcAft>
              <a:buClr>
                <a:srgbClr val="7F8D99"/>
              </a:buClr>
              <a:buSzPts val="2800"/>
              <a:buNone/>
              <a:defRPr>
                <a:solidFill>
                  <a:srgbClr val="7F8D99"/>
                </a:solidFill>
              </a:defRPr>
            </a:lvl8pPr>
            <a:lvl9pPr lvl="8" algn="ctr">
              <a:lnSpc>
                <a:spcPct val="100000"/>
              </a:lnSpc>
              <a:spcBef>
                <a:spcPts val="0"/>
              </a:spcBef>
              <a:spcAft>
                <a:spcPts val="0"/>
              </a:spcAft>
              <a:buClr>
                <a:srgbClr val="7F8D99"/>
              </a:buClr>
              <a:buSzPts val="2800"/>
              <a:buNone/>
              <a:defRPr>
                <a:solidFill>
                  <a:srgbClr val="7F8D99"/>
                </a:solidFill>
              </a:defRPr>
            </a:lvl9pPr>
          </a:lstStyle>
          <a:p/>
        </p:txBody>
      </p:sp>
      <p:sp>
        <p:nvSpPr>
          <p:cNvPr id="22" name="Google Shape;22;p69"/>
          <p:cNvSpPr txBox="1"/>
          <p:nvPr>
            <p:ph idx="2" type="ctrTitle"/>
          </p:nvPr>
        </p:nvSpPr>
        <p:spPr>
          <a:xfrm>
            <a:off x="5653978" y="2932221"/>
            <a:ext cx="2840117" cy="123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None/>
              <a:defRPr b="0" i="0" sz="1400">
                <a:solidFill>
                  <a:srgbClr val="FF3A00"/>
                </a:solidFill>
                <a:latin typeface="Verdana"/>
                <a:ea typeface="Verdana"/>
                <a:cs typeface="Verdana"/>
                <a:sym typeface="Verdana"/>
              </a:defRPr>
            </a:lvl1pPr>
            <a:lvl2pPr lvl="1" algn="ctr">
              <a:lnSpc>
                <a:spcPct val="100000"/>
              </a:lnSpc>
              <a:spcBef>
                <a:spcPts val="0"/>
              </a:spcBef>
              <a:spcAft>
                <a:spcPts val="0"/>
              </a:spcAft>
              <a:buClr>
                <a:srgbClr val="7F8D99"/>
              </a:buClr>
              <a:buSzPts val="1800"/>
              <a:buNone/>
              <a:defRPr sz="1800">
                <a:solidFill>
                  <a:srgbClr val="7F8D99"/>
                </a:solidFill>
              </a:defRPr>
            </a:lvl2pPr>
            <a:lvl3pPr lvl="2" algn="ctr">
              <a:lnSpc>
                <a:spcPct val="100000"/>
              </a:lnSpc>
              <a:spcBef>
                <a:spcPts val="0"/>
              </a:spcBef>
              <a:spcAft>
                <a:spcPts val="0"/>
              </a:spcAft>
              <a:buClr>
                <a:srgbClr val="7F8D99"/>
              </a:buClr>
              <a:buSzPts val="1800"/>
              <a:buNone/>
              <a:defRPr sz="1800">
                <a:solidFill>
                  <a:srgbClr val="7F8D99"/>
                </a:solidFill>
              </a:defRPr>
            </a:lvl3pPr>
            <a:lvl4pPr lvl="3" algn="ctr">
              <a:lnSpc>
                <a:spcPct val="100000"/>
              </a:lnSpc>
              <a:spcBef>
                <a:spcPts val="0"/>
              </a:spcBef>
              <a:spcAft>
                <a:spcPts val="0"/>
              </a:spcAft>
              <a:buClr>
                <a:srgbClr val="7F8D99"/>
              </a:buClr>
              <a:buSzPts val="1800"/>
              <a:buNone/>
              <a:defRPr sz="1800">
                <a:solidFill>
                  <a:srgbClr val="7F8D99"/>
                </a:solidFill>
              </a:defRPr>
            </a:lvl4pPr>
            <a:lvl5pPr lvl="4" algn="ctr">
              <a:lnSpc>
                <a:spcPct val="100000"/>
              </a:lnSpc>
              <a:spcBef>
                <a:spcPts val="0"/>
              </a:spcBef>
              <a:spcAft>
                <a:spcPts val="0"/>
              </a:spcAft>
              <a:buClr>
                <a:srgbClr val="7F8D99"/>
              </a:buClr>
              <a:buSzPts val="1800"/>
              <a:buNone/>
              <a:defRPr sz="1800">
                <a:solidFill>
                  <a:srgbClr val="7F8D99"/>
                </a:solidFill>
              </a:defRPr>
            </a:lvl5pPr>
            <a:lvl6pPr lvl="5" algn="ctr">
              <a:lnSpc>
                <a:spcPct val="100000"/>
              </a:lnSpc>
              <a:spcBef>
                <a:spcPts val="0"/>
              </a:spcBef>
              <a:spcAft>
                <a:spcPts val="0"/>
              </a:spcAft>
              <a:buClr>
                <a:srgbClr val="7F8D99"/>
              </a:buClr>
              <a:buSzPts val="1800"/>
              <a:buNone/>
              <a:defRPr sz="1800">
                <a:solidFill>
                  <a:srgbClr val="7F8D99"/>
                </a:solidFill>
              </a:defRPr>
            </a:lvl6pPr>
            <a:lvl7pPr lvl="6" algn="ctr">
              <a:lnSpc>
                <a:spcPct val="100000"/>
              </a:lnSpc>
              <a:spcBef>
                <a:spcPts val="0"/>
              </a:spcBef>
              <a:spcAft>
                <a:spcPts val="0"/>
              </a:spcAft>
              <a:buClr>
                <a:srgbClr val="7F8D99"/>
              </a:buClr>
              <a:buSzPts val="1800"/>
              <a:buNone/>
              <a:defRPr sz="1800">
                <a:solidFill>
                  <a:srgbClr val="7F8D99"/>
                </a:solidFill>
              </a:defRPr>
            </a:lvl7pPr>
            <a:lvl8pPr lvl="7" algn="ctr">
              <a:lnSpc>
                <a:spcPct val="100000"/>
              </a:lnSpc>
              <a:spcBef>
                <a:spcPts val="0"/>
              </a:spcBef>
              <a:spcAft>
                <a:spcPts val="0"/>
              </a:spcAft>
              <a:buClr>
                <a:srgbClr val="7F8D99"/>
              </a:buClr>
              <a:buSzPts val="1800"/>
              <a:buNone/>
              <a:defRPr sz="1800">
                <a:solidFill>
                  <a:srgbClr val="7F8D99"/>
                </a:solidFill>
              </a:defRPr>
            </a:lvl8pPr>
            <a:lvl9pPr lvl="8" algn="ctr">
              <a:lnSpc>
                <a:spcPct val="100000"/>
              </a:lnSpc>
              <a:spcBef>
                <a:spcPts val="0"/>
              </a:spcBef>
              <a:spcAft>
                <a:spcPts val="0"/>
              </a:spcAft>
              <a:buClr>
                <a:srgbClr val="7F8D99"/>
              </a:buClr>
              <a:buSzPts val="1800"/>
              <a:buNone/>
              <a:defRPr sz="1800">
                <a:solidFill>
                  <a:srgbClr val="7F8D99"/>
                </a:solidFill>
              </a:defRPr>
            </a:lvl9pPr>
          </a:lstStyle>
          <a:p/>
        </p:txBody>
      </p:sp>
      <p:pic>
        <p:nvPicPr>
          <p:cNvPr id="23" name="Google Shape;23;p69"/>
          <p:cNvPicPr preferRelativeResize="0"/>
          <p:nvPr/>
        </p:nvPicPr>
        <p:blipFill rotWithShape="1">
          <a:blip r:embed="rId2">
            <a:alphaModFix/>
          </a:blip>
          <a:srcRect b="0" l="0" r="28704" t="0"/>
          <a:stretch/>
        </p:blipFill>
        <p:spPr>
          <a:xfrm>
            <a:off x="7317868" y="4321238"/>
            <a:ext cx="1826132" cy="88474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slide">
  <p:cSld name="1_Main slide 4">
    <p:bg>
      <p:bgPr>
        <a:solidFill>
          <a:schemeClr val="lt1"/>
        </a:solidFill>
      </p:bgPr>
    </p:bg>
    <p:spTree>
      <p:nvGrpSpPr>
        <p:cNvPr id="24" name="Shape 24"/>
        <p:cNvGrpSpPr/>
        <p:nvPr/>
      </p:nvGrpSpPr>
      <p:grpSpPr>
        <a:xfrm>
          <a:off x="0" y="0"/>
          <a:ext cx="0" cy="0"/>
          <a:chOff x="0" y="0"/>
          <a:chExt cx="0" cy="0"/>
        </a:xfrm>
      </p:grpSpPr>
      <p:sp>
        <p:nvSpPr>
          <p:cNvPr id="25" name="Google Shape;25;p70"/>
          <p:cNvSpPr txBox="1"/>
          <p:nvPr>
            <p:ph type="ctrTitle"/>
          </p:nvPr>
        </p:nvSpPr>
        <p:spPr>
          <a:xfrm>
            <a:off x="5653979" y="1607530"/>
            <a:ext cx="2840117" cy="10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2800"/>
              <a:buNone/>
              <a:defRPr b="1" i="0" sz="2400">
                <a:solidFill>
                  <a:schemeClr val="dk1"/>
                </a:solidFill>
                <a:latin typeface="Verdana"/>
                <a:ea typeface="Verdana"/>
                <a:cs typeface="Verdana"/>
                <a:sym typeface="Verdana"/>
              </a:defRPr>
            </a:lvl1pPr>
            <a:lvl2pPr lvl="1" algn="ctr">
              <a:lnSpc>
                <a:spcPct val="100000"/>
              </a:lnSpc>
              <a:spcBef>
                <a:spcPts val="0"/>
              </a:spcBef>
              <a:spcAft>
                <a:spcPts val="0"/>
              </a:spcAft>
              <a:buClr>
                <a:srgbClr val="7F8D99"/>
              </a:buClr>
              <a:buSzPts val="2800"/>
              <a:buNone/>
              <a:defRPr>
                <a:solidFill>
                  <a:srgbClr val="7F8D99"/>
                </a:solidFill>
              </a:defRPr>
            </a:lvl2pPr>
            <a:lvl3pPr lvl="2" algn="ctr">
              <a:lnSpc>
                <a:spcPct val="100000"/>
              </a:lnSpc>
              <a:spcBef>
                <a:spcPts val="0"/>
              </a:spcBef>
              <a:spcAft>
                <a:spcPts val="0"/>
              </a:spcAft>
              <a:buClr>
                <a:srgbClr val="7F8D99"/>
              </a:buClr>
              <a:buSzPts val="2800"/>
              <a:buNone/>
              <a:defRPr>
                <a:solidFill>
                  <a:srgbClr val="7F8D99"/>
                </a:solidFill>
              </a:defRPr>
            </a:lvl3pPr>
            <a:lvl4pPr lvl="3" algn="ctr">
              <a:lnSpc>
                <a:spcPct val="100000"/>
              </a:lnSpc>
              <a:spcBef>
                <a:spcPts val="0"/>
              </a:spcBef>
              <a:spcAft>
                <a:spcPts val="0"/>
              </a:spcAft>
              <a:buClr>
                <a:srgbClr val="7F8D99"/>
              </a:buClr>
              <a:buSzPts val="2800"/>
              <a:buNone/>
              <a:defRPr>
                <a:solidFill>
                  <a:srgbClr val="7F8D99"/>
                </a:solidFill>
              </a:defRPr>
            </a:lvl4pPr>
            <a:lvl5pPr lvl="4" algn="ctr">
              <a:lnSpc>
                <a:spcPct val="100000"/>
              </a:lnSpc>
              <a:spcBef>
                <a:spcPts val="0"/>
              </a:spcBef>
              <a:spcAft>
                <a:spcPts val="0"/>
              </a:spcAft>
              <a:buClr>
                <a:srgbClr val="7F8D99"/>
              </a:buClr>
              <a:buSzPts val="2800"/>
              <a:buNone/>
              <a:defRPr>
                <a:solidFill>
                  <a:srgbClr val="7F8D99"/>
                </a:solidFill>
              </a:defRPr>
            </a:lvl5pPr>
            <a:lvl6pPr lvl="5" algn="ctr">
              <a:lnSpc>
                <a:spcPct val="100000"/>
              </a:lnSpc>
              <a:spcBef>
                <a:spcPts val="0"/>
              </a:spcBef>
              <a:spcAft>
                <a:spcPts val="0"/>
              </a:spcAft>
              <a:buClr>
                <a:srgbClr val="7F8D99"/>
              </a:buClr>
              <a:buSzPts val="2800"/>
              <a:buNone/>
              <a:defRPr>
                <a:solidFill>
                  <a:srgbClr val="7F8D99"/>
                </a:solidFill>
              </a:defRPr>
            </a:lvl6pPr>
            <a:lvl7pPr lvl="6" algn="ctr">
              <a:lnSpc>
                <a:spcPct val="100000"/>
              </a:lnSpc>
              <a:spcBef>
                <a:spcPts val="0"/>
              </a:spcBef>
              <a:spcAft>
                <a:spcPts val="0"/>
              </a:spcAft>
              <a:buClr>
                <a:srgbClr val="7F8D99"/>
              </a:buClr>
              <a:buSzPts val="2800"/>
              <a:buNone/>
              <a:defRPr>
                <a:solidFill>
                  <a:srgbClr val="7F8D99"/>
                </a:solidFill>
              </a:defRPr>
            </a:lvl7pPr>
            <a:lvl8pPr lvl="7" algn="ctr">
              <a:lnSpc>
                <a:spcPct val="100000"/>
              </a:lnSpc>
              <a:spcBef>
                <a:spcPts val="0"/>
              </a:spcBef>
              <a:spcAft>
                <a:spcPts val="0"/>
              </a:spcAft>
              <a:buClr>
                <a:srgbClr val="7F8D99"/>
              </a:buClr>
              <a:buSzPts val="2800"/>
              <a:buNone/>
              <a:defRPr>
                <a:solidFill>
                  <a:srgbClr val="7F8D99"/>
                </a:solidFill>
              </a:defRPr>
            </a:lvl8pPr>
            <a:lvl9pPr lvl="8" algn="ctr">
              <a:lnSpc>
                <a:spcPct val="100000"/>
              </a:lnSpc>
              <a:spcBef>
                <a:spcPts val="0"/>
              </a:spcBef>
              <a:spcAft>
                <a:spcPts val="0"/>
              </a:spcAft>
              <a:buClr>
                <a:srgbClr val="7F8D99"/>
              </a:buClr>
              <a:buSzPts val="2800"/>
              <a:buNone/>
              <a:defRPr>
                <a:solidFill>
                  <a:srgbClr val="7F8D99"/>
                </a:solidFill>
              </a:defRPr>
            </a:lvl9pPr>
          </a:lstStyle>
          <a:p/>
        </p:txBody>
      </p:sp>
      <p:sp>
        <p:nvSpPr>
          <p:cNvPr id="26" name="Google Shape;26;p70"/>
          <p:cNvSpPr txBox="1"/>
          <p:nvPr>
            <p:ph idx="2" type="ctrTitle"/>
          </p:nvPr>
        </p:nvSpPr>
        <p:spPr>
          <a:xfrm>
            <a:off x="5653978" y="2932221"/>
            <a:ext cx="2840117" cy="123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None/>
              <a:defRPr b="0" i="0" sz="1200">
                <a:solidFill>
                  <a:srgbClr val="FF3A00"/>
                </a:solidFill>
                <a:latin typeface="Verdana"/>
                <a:ea typeface="Verdana"/>
                <a:cs typeface="Verdana"/>
                <a:sym typeface="Verdana"/>
              </a:defRPr>
            </a:lvl1pPr>
            <a:lvl2pPr lvl="1" algn="ctr">
              <a:lnSpc>
                <a:spcPct val="100000"/>
              </a:lnSpc>
              <a:spcBef>
                <a:spcPts val="0"/>
              </a:spcBef>
              <a:spcAft>
                <a:spcPts val="0"/>
              </a:spcAft>
              <a:buClr>
                <a:srgbClr val="7F8D99"/>
              </a:buClr>
              <a:buSzPts val="1800"/>
              <a:buNone/>
              <a:defRPr sz="1800">
                <a:solidFill>
                  <a:srgbClr val="7F8D99"/>
                </a:solidFill>
              </a:defRPr>
            </a:lvl2pPr>
            <a:lvl3pPr lvl="2" algn="ctr">
              <a:lnSpc>
                <a:spcPct val="100000"/>
              </a:lnSpc>
              <a:spcBef>
                <a:spcPts val="0"/>
              </a:spcBef>
              <a:spcAft>
                <a:spcPts val="0"/>
              </a:spcAft>
              <a:buClr>
                <a:srgbClr val="7F8D99"/>
              </a:buClr>
              <a:buSzPts val="1800"/>
              <a:buNone/>
              <a:defRPr sz="1800">
                <a:solidFill>
                  <a:srgbClr val="7F8D99"/>
                </a:solidFill>
              </a:defRPr>
            </a:lvl3pPr>
            <a:lvl4pPr lvl="3" algn="ctr">
              <a:lnSpc>
                <a:spcPct val="100000"/>
              </a:lnSpc>
              <a:spcBef>
                <a:spcPts val="0"/>
              </a:spcBef>
              <a:spcAft>
                <a:spcPts val="0"/>
              </a:spcAft>
              <a:buClr>
                <a:srgbClr val="7F8D99"/>
              </a:buClr>
              <a:buSzPts val="1800"/>
              <a:buNone/>
              <a:defRPr sz="1800">
                <a:solidFill>
                  <a:srgbClr val="7F8D99"/>
                </a:solidFill>
              </a:defRPr>
            </a:lvl4pPr>
            <a:lvl5pPr lvl="4" algn="ctr">
              <a:lnSpc>
                <a:spcPct val="100000"/>
              </a:lnSpc>
              <a:spcBef>
                <a:spcPts val="0"/>
              </a:spcBef>
              <a:spcAft>
                <a:spcPts val="0"/>
              </a:spcAft>
              <a:buClr>
                <a:srgbClr val="7F8D99"/>
              </a:buClr>
              <a:buSzPts val="1800"/>
              <a:buNone/>
              <a:defRPr sz="1800">
                <a:solidFill>
                  <a:srgbClr val="7F8D99"/>
                </a:solidFill>
              </a:defRPr>
            </a:lvl5pPr>
            <a:lvl6pPr lvl="5" algn="ctr">
              <a:lnSpc>
                <a:spcPct val="100000"/>
              </a:lnSpc>
              <a:spcBef>
                <a:spcPts val="0"/>
              </a:spcBef>
              <a:spcAft>
                <a:spcPts val="0"/>
              </a:spcAft>
              <a:buClr>
                <a:srgbClr val="7F8D99"/>
              </a:buClr>
              <a:buSzPts val="1800"/>
              <a:buNone/>
              <a:defRPr sz="1800">
                <a:solidFill>
                  <a:srgbClr val="7F8D99"/>
                </a:solidFill>
              </a:defRPr>
            </a:lvl6pPr>
            <a:lvl7pPr lvl="6" algn="ctr">
              <a:lnSpc>
                <a:spcPct val="100000"/>
              </a:lnSpc>
              <a:spcBef>
                <a:spcPts val="0"/>
              </a:spcBef>
              <a:spcAft>
                <a:spcPts val="0"/>
              </a:spcAft>
              <a:buClr>
                <a:srgbClr val="7F8D99"/>
              </a:buClr>
              <a:buSzPts val="1800"/>
              <a:buNone/>
              <a:defRPr sz="1800">
                <a:solidFill>
                  <a:srgbClr val="7F8D99"/>
                </a:solidFill>
              </a:defRPr>
            </a:lvl7pPr>
            <a:lvl8pPr lvl="7" algn="ctr">
              <a:lnSpc>
                <a:spcPct val="100000"/>
              </a:lnSpc>
              <a:spcBef>
                <a:spcPts val="0"/>
              </a:spcBef>
              <a:spcAft>
                <a:spcPts val="0"/>
              </a:spcAft>
              <a:buClr>
                <a:srgbClr val="7F8D99"/>
              </a:buClr>
              <a:buSzPts val="1800"/>
              <a:buNone/>
              <a:defRPr sz="1800">
                <a:solidFill>
                  <a:srgbClr val="7F8D99"/>
                </a:solidFill>
              </a:defRPr>
            </a:lvl8pPr>
            <a:lvl9pPr lvl="8" algn="ctr">
              <a:lnSpc>
                <a:spcPct val="100000"/>
              </a:lnSpc>
              <a:spcBef>
                <a:spcPts val="0"/>
              </a:spcBef>
              <a:spcAft>
                <a:spcPts val="0"/>
              </a:spcAft>
              <a:buClr>
                <a:srgbClr val="7F8D99"/>
              </a:buClr>
              <a:buSzPts val="1800"/>
              <a:buNone/>
              <a:defRPr sz="1800">
                <a:solidFill>
                  <a:srgbClr val="7F8D99"/>
                </a:solidFill>
              </a:defRPr>
            </a:lvl9pPr>
          </a:lstStyle>
          <a:p/>
        </p:txBody>
      </p:sp>
      <p:pic>
        <p:nvPicPr>
          <p:cNvPr id="27" name="Google Shape;27;p70"/>
          <p:cNvPicPr preferRelativeResize="0"/>
          <p:nvPr/>
        </p:nvPicPr>
        <p:blipFill rotWithShape="1">
          <a:blip r:embed="rId2">
            <a:alphaModFix/>
          </a:blip>
          <a:srcRect b="0" l="0" r="32720" t="0"/>
          <a:stretch/>
        </p:blipFill>
        <p:spPr>
          <a:xfrm>
            <a:off x="7420738" y="4423912"/>
            <a:ext cx="1723262" cy="88474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mple slide with text and title" type="tx">
  <p:cSld name="TITLE_AND_BODY">
    <p:spTree>
      <p:nvGrpSpPr>
        <p:cNvPr id="28" name="Shape 28"/>
        <p:cNvGrpSpPr/>
        <p:nvPr/>
      </p:nvGrpSpPr>
      <p:grpSpPr>
        <a:xfrm>
          <a:off x="0" y="0"/>
          <a:ext cx="0" cy="0"/>
          <a:chOff x="0" y="0"/>
          <a:chExt cx="0" cy="0"/>
        </a:xfrm>
      </p:grpSpPr>
      <p:sp>
        <p:nvSpPr>
          <p:cNvPr id="29" name="Google Shape;29;p71"/>
          <p:cNvSpPr txBox="1"/>
          <p:nvPr>
            <p:ph type="ctrTitle"/>
          </p:nvPr>
        </p:nvSpPr>
        <p:spPr>
          <a:xfrm>
            <a:off x="581729" y="1049938"/>
            <a:ext cx="3396000" cy="151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CC3F3A"/>
              </a:buClr>
              <a:buSzPts val="2400"/>
              <a:buNone/>
              <a:defRPr b="1" i="0" sz="2400">
                <a:solidFill>
                  <a:schemeClr val="dk1"/>
                </a:solidFill>
                <a:latin typeface="Verdana"/>
                <a:ea typeface="Verdana"/>
                <a:cs typeface="Verdana"/>
                <a:sym typeface="Verdana"/>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0" name="Google Shape;30;p71"/>
          <p:cNvSpPr txBox="1"/>
          <p:nvPr>
            <p:ph idx="1" type="subTitle"/>
          </p:nvPr>
        </p:nvSpPr>
        <p:spPr>
          <a:xfrm>
            <a:off x="756179" y="3108475"/>
            <a:ext cx="3047100" cy="30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b="0" i="0" sz="1050">
                <a:solidFill>
                  <a:schemeClr val="dk1"/>
                </a:solidFill>
                <a:latin typeface="Verdana"/>
                <a:ea typeface="Verdana"/>
                <a:cs typeface="Verdana"/>
                <a:sym typeface="Verdana"/>
              </a:defRPr>
            </a:lvl1pPr>
            <a:lvl2pPr lvl="1" algn="l">
              <a:lnSpc>
                <a:spcPct val="100000"/>
              </a:lnSpc>
              <a:spcBef>
                <a:spcPts val="0"/>
              </a:spcBef>
              <a:spcAft>
                <a:spcPts val="0"/>
              </a:spcAft>
              <a:buSzPts val="1500"/>
              <a:buNone/>
              <a:defRPr>
                <a:solidFill>
                  <a:srgbClr val="CC3F3A"/>
                </a:solidFill>
              </a:defRPr>
            </a:lvl2pPr>
            <a:lvl3pPr lvl="2" algn="l">
              <a:lnSpc>
                <a:spcPct val="100000"/>
              </a:lnSpc>
              <a:spcBef>
                <a:spcPts val="0"/>
              </a:spcBef>
              <a:spcAft>
                <a:spcPts val="0"/>
              </a:spcAft>
              <a:buSzPts val="1400"/>
              <a:buNone/>
              <a:defRPr>
                <a:solidFill>
                  <a:srgbClr val="CC3F3A"/>
                </a:solidFill>
              </a:defRPr>
            </a:lvl3pPr>
            <a:lvl4pPr lvl="3" algn="l">
              <a:lnSpc>
                <a:spcPct val="100000"/>
              </a:lnSpc>
              <a:spcBef>
                <a:spcPts val="0"/>
              </a:spcBef>
              <a:spcAft>
                <a:spcPts val="0"/>
              </a:spcAft>
              <a:buSzPts val="1300"/>
              <a:buNone/>
              <a:defRPr>
                <a:solidFill>
                  <a:srgbClr val="CC3F3A"/>
                </a:solidFill>
              </a:defRPr>
            </a:lvl4pPr>
            <a:lvl5pPr lvl="4" algn="l">
              <a:lnSpc>
                <a:spcPct val="100000"/>
              </a:lnSpc>
              <a:spcBef>
                <a:spcPts val="0"/>
              </a:spcBef>
              <a:spcAft>
                <a:spcPts val="0"/>
              </a:spcAft>
              <a:buSzPts val="1200"/>
              <a:buNone/>
              <a:defRPr>
                <a:solidFill>
                  <a:srgbClr val="CC3F3A"/>
                </a:solidFill>
              </a:defRPr>
            </a:lvl5pPr>
            <a:lvl6pPr lvl="5" algn="l">
              <a:lnSpc>
                <a:spcPct val="100000"/>
              </a:lnSpc>
              <a:spcBef>
                <a:spcPts val="0"/>
              </a:spcBef>
              <a:spcAft>
                <a:spcPts val="0"/>
              </a:spcAft>
              <a:buSzPts val="1100"/>
              <a:buNone/>
              <a:defRPr>
                <a:solidFill>
                  <a:srgbClr val="CC3F3A"/>
                </a:solidFill>
              </a:defRPr>
            </a:lvl6pPr>
            <a:lvl7pPr lvl="6" algn="l">
              <a:lnSpc>
                <a:spcPct val="100000"/>
              </a:lnSpc>
              <a:spcBef>
                <a:spcPts val="0"/>
              </a:spcBef>
              <a:spcAft>
                <a:spcPts val="0"/>
              </a:spcAft>
              <a:buSzPts val="1000"/>
              <a:buNone/>
              <a:defRPr>
                <a:solidFill>
                  <a:srgbClr val="CC3F3A"/>
                </a:solidFill>
              </a:defRPr>
            </a:lvl7pPr>
            <a:lvl8pPr lvl="7" algn="l">
              <a:lnSpc>
                <a:spcPct val="100000"/>
              </a:lnSpc>
              <a:spcBef>
                <a:spcPts val="0"/>
              </a:spcBef>
              <a:spcAft>
                <a:spcPts val="0"/>
              </a:spcAft>
              <a:buSzPts val="1000"/>
              <a:buNone/>
              <a:defRPr>
                <a:solidFill>
                  <a:srgbClr val="CC3F3A"/>
                </a:solidFill>
              </a:defRPr>
            </a:lvl8pPr>
            <a:lvl9pPr lvl="8" algn="l">
              <a:lnSpc>
                <a:spcPct val="100000"/>
              </a:lnSpc>
              <a:spcBef>
                <a:spcPts val="0"/>
              </a:spcBef>
              <a:spcAft>
                <a:spcPts val="0"/>
              </a:spcAft>
              <a:buSzPts val="1000"/>
              <a:buNone/>
              <a:defRPr>
                <a:solidFill>
                  <a:srgbClr val="CC3F3A"/>
                </a:solidFill>
              </a:defRPr>
            </a:lvl9pPr>
          </a:lstStyle>
          <a:p/>
        </p:txBody>
      </p:sp>
      <p:sp>
        <p:nvSpPr>
          <p:cNvPr id="31" name="Google Shape;31;p71"/>
          <p:cNvSpPr/>
          <p:nvPr/>
        </p:nvSpPr>
        <p:spPr>
          <a:xfrm>
            <a:off x="2196629" y="374600"/>
            <a:ext cx="166200" cy="37500"/>
          </a:xfrm>
          <a:prstGeom prst="rect">
            <a:avLst/>
          </a:pr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71"/>
          <p:cNvSpPr/>
          <p:nvPr/>
        </p:nvSpPr>
        <p:spPr>
          <a:xfrm>
            <a:off x="2196629" y="3018575"/>
            <a:ext cx="166200" cy="37500"/>
          </a:xfrm>
          <a:prstGeom prst="rect">
            <a:avLst/>
          </a:pr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71"/>
          <p:cNvPicPr preferRelativeResize="0"/>
          <p:nvPr/>
        </p:nvPicPr>
        <p:blipFill rotWithShape="1">
          <a:blip r:embed="rId2">
            <a:alphaModFix/>
          </a:blip>
          <a:srcRect b="0" l="0" r="0" t="0"/>
          <a:stretch/>
        </p:blipFill>
        <p:spPr>
          <a:xfrm flipH="1" rot="10800000">
            <a:off x="8805448" y="111858"/>
            <a:ext cx="225909" cy="22590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type="blank">
  <p:cSld name="BLANK">
    <p:spTree>
      <p:nvGrpSpPr>
        <p:cNvPr id="34" name="Shape 34"/>
        <p:cNvGrpSpPr/>
        <p:nvPr/>
      </p:nvGrpSpPr>
      <p:grpSpPr>
        <a:xfrm>
          <a:off x="0" y="0"/>
          <a:ext cx="0" cy="0"/>
          <a:chOff x="0" y="0"/>
          <a:chExt cx="0" cy="0"/>
        </a:xfrm>
      </p:grpSpPr>
      <p:pic>
        <p:nvPicPr>
          <p:cNvPr id="35" name="Google Shape;35;p72"/>
          <p:cNvPicPr preferRelativeResize="0"/>
          <p:nvPr/>
        </p:nvPicPr>
        <p:blipFill rotWithShape="1">
          <a:blip r:embed="rId2">
            <a:alphaModFix/>
          </a:blip>
          <a:srcRect b="14877" l="10152" r="612" t="9800"/>
          <a:stretch/>
        </p:blipFill>
        <p:spPr>
          <a:xfrm>
            <a:off x="0" y="-1"/>
            <a:ext cx="9144000" cy="5143501"/>
          </a:xfrm>
          <a:prstGeom prst="rect">
            <a:avLst/>
          </a:prstGeom>
          <a:noFill/>
          <a:ln>
            <a:noFill/>
          </a:ln>
        </p:spPr>
      </p:pic>
      <p:sp>
        <p:nvSpPr>
          <p:cNvPr id="36" name="Google Shape;36;p72"/>
          <p:cNvSpPr/>
          <p:nvPr/>
        </p:nvSpPr>
        <p:spPr>
          <a:xfrm>
            <a:off x="5042452" y="589721"/>
            <a:ext cx="3821973" cy="4240696"/>
          </a:xfrm>
          <a:prstGeom prst="rect">
            <a:avLst/>
          </a:pr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72"/>
          <p:cNvSpPr txBox="1"/>
          <p:nvPr>
            <p:ph type="ctrTitle"/>
          </p:nvPr>
        </p:nvSpPr>
        <p:spPr>
          <a:xfrm>
            <a:off x="5336324" y="900355"/>
            <a:ext cx="2598600" cy="99559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2000"/>
              <a:buNone/>
              <a:defRPr b="1" i="0" sz="2000">
                <a:solidFill>
                  <a:srgbClr val="FFFFFF"/>
                </a:solidFill>
                <a:latin typeface="Verdana"/>
                <a:ea typeface="Verdana"/>
                <a:cs typeface="Verdana"/>
                <a:sym typeface="Verdana"/>
              </a:defRPr>
            </a:lvl1pPr>
            <a:lvl2pPr lvl="1" algn="l">
              <a:lnSpc>
                <a:spcPct val="100000"/>
              </a:lnSpc>
              <a:spcBef>
                <a:spcPts val="0"/>
              </a:spcBef>
              <a:spcAft>
                <a:spcPts val="0"/>
              </a:spcAft>
              <a:buClr>
                <a:srgbClr val="FFFFFF"/>
              </a:buClr>
              <a:buSzPts val="5200"/>
              <a:buNone/>
              <a:defRPr sz="5200">
                <a:solidFill>
                  <a:srgbClr val="FFFFFF"/>
                </a:solidFill>
              </a:defRPr>
            </a:lvl2pPr>
            <a:lvl3pPr lvl="2" algn="l">
              <a:lnSpc>
                <a:spcPct val="100000"/>
              </a:lnSpc>
              <a:spcBef>
                <a:spcPts val="0"/>
              </a:spcBef>
              <a:spcAft>
                <a:spcPts val="0"/>
              </a:spcAft>
              <a:buClr>
                <a:srgbClr val="FFFFFF"/>
              </a:buClr>
              <a:buSzPts val="5200"/>
              <a:buNone/>
              <a:defRPr sz="5200">
                <a:solidFill>
                  <a:srgbClr val="FFFFFF"/>
                </a:solidFill>
              </a:defRPr>
            </a:lvl3pPr>
            <a:lvl4pPr lvl="3" algn="l">
              <a:lnSpc>
                <a:spcPct val="100000"/>
              </a:lnSpc>
              <a:spcBef>
                <a:spcPts val="0"/>
              </a:spcBef>
              <a:spcAft>
                <a:spcPts val="0"/>
              </a:spcAft>
              <a:buClr>
                <a:srgbClr val="FFFFFF"/>
              </a:buClr>
              <a:buSzPts val="5200"/>
              <a:buNone/>
              <a:defRPr sz="5200">
                <a:solidFill>
                  <a:srgbClr val="FFFFFF"/>
                </a:solidFill>
              </a:defRPr>
            </a:lvl4pPr>
            <a:lvl5pPr lvl="4" algn="l">
              <a:lnSpc>
                <a:spcPct val="100000"/>
              </a:lnSpc>
              <a:spcBef>
                <a:spcPts val="0"/>
              </a:spcBef>
              <a:spcAft>
                <a:spcPts val="0"/>
              </a:spcAft>
              <a:buClr>
                <a:srgbClr val="FFFFFF"/>
              </a:buClr>
              <a:buSzPts val="5200"/>
              <a:buNone/>
              <a:defRPr sz="5200">
                <a:solidFill>
                  <a:srgbClr val="FFFFFF"/>
                </a:solidFill>
              </a:defRPr>
            </a:lvl5pPr>
            <a:lvl6pPr lvl="5" algn="l">
              <a:lnSpc>
                <a:spcPct val="100000"/>
              </a:lnSpc>
              <a:spcBef>
                <a:spcPts val="0"/>
              </a:spcBef>
              <a:spcAft>
                <a:spcPts val="0"/>
              </a:spcAft>
              <a:buClr>
                <a:srgbClr val="FFFFFF"/>
              </a:buClr>
              <a:buSzPts val="5200"/>
              <a:buNone/>
              <a:defRPr sz="5200">
                <a:solidFill>
                  <a:srgbClr val="FFFFFF"/>
                </a:solidFill>
              </a:defRPr>
            </a:lvl6pPr>
            <a:lvl7pPr lvl="6" algn="l">
              <a:lnSpc>
                <a:spcPct val="100000"/>
              </a:lnSpc>
              <a:spcBef>
                <a:spcPts val="0"/>
              </a:spcBef>
              <a:spcAft>
                <a:spcPts val="0"/>
              </a:spcAft>
              <a:buClr>
                <a:srgbClr val="FFFFFF"/>
              </a:buClr>
              <a:buSzPts val="5200"/>
              <a:buNone/>
              <a:defRPr sz="5200">
                <a:solidFill>
                  <a:srgbClr val="FFFFFF"/>
                </a:solidFill>
              </a:defRPr>
            </a:lvl7pPr>
            <a:lvl8pPr lvl="7" algn="l">
              <a:lnSpc>
                <a:spcPct val="100000"/>
              </a:lnSpc>
              <a:spcBef>
                <a:spcPts val="0"/>
              </a:spcBef>
              <a:spcAft>
                <a:spcPts val="0"/>
              </a:spcAft>
              <a:buClr>
                <a:srgbClr val="FFFFFF"/>
              </a:buClr>
              <a:buSzPts val="5200"/>
              <a:buNone/>
              <a:defRPr sz="5200">
                <a:solidFill>
                  <a:srgbClr val="FFFFFF"/>
                </a:solidFill>
              </a:defRPr>
            </a:lvl8pPr>
            <a:lvl9pPr lvl="8" algn="l">
              <a:lnSpc>
                <a:spcPct val="100000"/>
              </a:lnSpc>
              <a:spcBef>
                <a:spcPts val="0"/>
              </a:spcBef>
              <a:spcAft>
                <a:spcPts val="0"/>
              </a:spcAft>
              <a:buClr>
                <a:srgbClr val="FFFFFF"/>
              </a:buClr>
              <a:buSzPts val="5200"/>
              <a:buNone/>
              <a:defRPr sz="5200">
                <a:solidFill>
                  <a:srgbClr val="FFFFFF"/>
                </a:solidFill>
              </a:defRPr>
            </a:lvl9pPr>
          </a:lstStyle>
          <a:p/>
        </p:txBody>
      </p:sp>
      <p:sp>
        <p:nvSpPr>
          <p:cNvPr id="38" name="Google Shape;38;p72"/>
          <p:cNvSpPr txBox="1"/>
          <p:nvPr>
            <p:ph idx="1" type="subTitle"/>
          </p:nvPr>
        </p:nvSpPr>
        <p:spPr>
          <a:xfrm>
            <a:off x="5336424" y="2100355"/>
            <a:ext cx="3270862" cy="174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050">
                <a:solidFill>
                  <a:schemeClr val="lt1"/>
                </a:solidFill>
                <a:latin typeface="Verdana"/>
                <a:ea typeface="Verdana"/>
                <a:cs typeface="Verdana"/>
                <a:sym typeface="Verdana"/>
              </a:defRPr>
            </a:lvl1pPr>
            <a:lvl2pPr lvl="1" algn="l">
              <a:lnSpc>
                <a:spcPct val="100000"/>
              </a:lnSpc>
              <a:spcBef>
                <a:spcPts val="0"/>
              </a:spcBef>
              <a:spcAft>
                <a:spcPts val="0"/>
              </a:spcAft>
              <a:buSzPts val="1500"/>
              <a:buNone/>
              <a:defRPr>
                <a:solidFill>
                  <a:srgbClr val="FFFFFF"/>
                </a:solidFill>
              </a:defRPr>
            </a:lvl2pPr>
            <a:lvl3pPr lvl="2" algn="l">
              <a:lnSpc>
                <a:spcPct val="100000"/>
              </a:lnSpc>
              <a:spcBef>
                <a:spcPts val="0"/>
              </a:spcBef>
              <a:spcAft>
                <a:spcPts val="0"/>
              </a:spcAft>
              <a:buSzPts val="1400"/>
              <a:buNone/>
              <a:defRPr>
                <a:solidFill>
                  <a:srgbClr val="FFFFFF"/>
                </a:solidFill>
              </a:defRPr>
            </a:lvl3pPr>
            <a:lvl4pPr lvl="3" algn="l">
              <a:lnSpc>
                <a:spcPct val="100000"/>
              </a:lnSpc>
              <a:spcBef>
                <a:spcPts val="0"/>
              </a:spcBef>
              <a:spcAft>
                <a:spcPts val="0"/>
              </a:spcAft>
              <a:buSzPts val="1300"/>
              <a:buNone/>
              <a:defRPr>
                <a:solidFill>
                  <a:srgbClr val="FFFFFF"/>
                </a:solidFill>
              </a:defRPr>
            </a:lvl4pPr>
            <a:lvl5pPr lvl="4" algn="l">
              <a:lnSpc>
                <a:spcPct val="100000"/>
              </a:lnSpc>
              <a:spcBef>
                <a:spcPts val="0"/>
              </a:spcBef>
              <a:spcAft>
                <a:spcPts val="0"/>
              </a:spcAft>
              <a:buSzPts val="1200"/>
              <a:buNone/>
              <a:defRPr>
                <a:solidFill>
                  <a:srgbClr val="FFFFFF"/>
                </a:solidFill>
              </a:defRPr>
            </a:lvl5pPr>
            <a:lvl6pPr lvl="5" algn="l">
              <a:lnSpc>
                <a:spcPct val="100000"/>
              </a:lnSpc>
              <a:spcBef>
                <a:spcPts val="0"/>
              </a:spcBef>
              <a:spcAft>
                <a:spcPts val="0"/>
              </a:spcAft>
              <a:buSzPts val="1100"/>
              <a:buNone/>
              <a:defRPr>
                <a:solidFill>
                  <a:srgbClr val="FFFFFF"/>
                </a:solidFill>
              </a:defRPr>
            </a:lvl6pPr>
            <a:lvl7pPr lvl="6" algn="l">
              <a:lnSpc>
                <a:spcPct val="100000"/>
              </a:lnSpc>
              <a:spcBef>
                <a:spcPts val="0"/>
              </a:spcBef>
              <a:spcAft>
                <a:spcPts val="0"/>
              </a:spcAft>
              <a:buSzPts val="1000"/>
              <a:buNone/>
              <a:defRPr>
                <a:solidFill>
                  <a:srgbClr val="FFFFFF"/>
                </a:solidFill>
              </a:defRPr>
            </a:lvl7pPr>
            <a:lvl8pPr lvl="7" algn="l">
              <a:lnSpc>
                <a:spcPct val="100000"/>
              </a:lnSpc>
              <a:spcBef>
                <a:spcPts val="0"/>
              </a:spcBef>
              <a:spcAft>
                <a:spcPts val="0"/>
              </a:spcAft>
              <a:buSzPts val="1000"/>
              <a:buNone/>
              <a:defRPr>
                <a:solidFill>
                  <a:srgbClr val="FFFFFF"/>
                </a:solidFill>
              </a:defRPr>
            </a:lvl8pPr>
            <a:lvl9pPr lvl="8" algn="l">
              <a:lnSpc>
                <a:spcPct val="100000"/>
              </a:lnSpc>
              <a:spcBef>
                <a:spcPts val="0"/>
              </a:spcBef>
              <a:spcAft>
                <a:spcPts val="0"/>
              </a:spcAft>
              <a:buSzPts val="1000"/>
              <a:buNone/>
              <a:defRPr>
                <a:solidFill>
                  <a:srgbClr val="FFFFFF"/>
                </a:solidFill>
              </a:defRPr>
            </a:lvl9pPr>
          </a:lstStyle>
          <a:p/>
        </p:txBody>
      </p:sp>
      <p:sp>
        <p:nvSpPr>
          <p:cNvPr id="39" name="Google Shape;39;p72"/>
          <p:cNvSpPr/>
          <p:nvPr/>
        </p:nvSpPr>
        <p:spPr>
          <a:xfrm>
            <a:off x="5442296" y="1979400"/>
            <a:ext cx="166200" cy="37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 name="Google Shape;40;p72"/>
          <p:cNvPicPr preferRelativeResize="0"/>
          <p:nvPr/>
        </p:nvPicPr>
        <p:blipFill rotWithShape="1">
          <a:blip r:embed="rId3">
            <a:alphaModFix/>
          </a:blip>
          <a:srcRect b="0" l="0" r="0" t="0"/>
          <a:stretch/>
        </p:blipFill>
        <p:spPr>
          <a:xfrm flipH="1" rot="10800000">
            <a:off x="8805448" y="111858"/>
            <a:ext cx="225909" cy="22590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slide with title 1">
  <p:cSld name="1_Text slide with title 1">
    <p:bg>
      <p:bgPr>
        <a:solidFill>
          <a:srgbClr val="FF3A00"/>
        </a:solidFill>
      </p:bgPr>
    </p:bg>
    <p:spTree>
      <p:nvGrpSpPr>
        <p:cNvPr id="41" name="Shape 41"/>
        <p:cNvGrpSpPr/>
        <p:nvPr/>
      </p:nvGrpSpPr>
      <p:grpSpPr>
        <a:xfrm>
          <a:off x="0" y="0"/>
          <a:ext cx="0" cy="0"/>
          <a:chOff x="0" y="0"/>
          <a:chExt cx="0" cy="0"/>
        </a:xfrm>
      </p:grpSpPr>
      <p:sp>
        <p:nvSpPr>
          <p:cNvPr id="42" name="Google Shape;42;p73"/>
          <p:cNvSpPr txBox="1"/>
          <p:nvPr>
            <p:ph type="title"/>
          </p:nvPr>
        </p:nvSpPr>
        <p:spPr>
          <a:xfrm>
            <a:off x="397325" y="1044300"/>
            <a:ext cx="8520600" cy="57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434343"/>
              </a:buClr>
              <a:buSzPts val="2800"/>
              <a:buNone/>
              <a:defRPr b="1" i="0">
                <a:solidFill>
                  <a:schemeClr val="lt1"/>
                </a:solidFill>
                <a:latin typeface="Verdana"/>
                <a:ea typeface="Verdana"/>
                <a:cs typeface="Verdana"/>
                <a:sym typeface="Verdana"/>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43" name="Google Shape;43;p73"/>
          <p:cNvSpPr txBox="1"/>
          <p:nvPr>
            <p:ph idx="1" type="body"/>
          </p:nvPr>
        </p:nvSpPr>
        <p:spPr>
          <a:xfrm>
            <a:off x="397334" y="1628200"/>
            <a:ext cx="6147600" cy="1878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rgbClr val="FF3A00"/>
              </a:buClr>
              <a:buSzPts val="1400"/>
              <a:buChar char="●"/>
              <a:defRPr b="0" i="0" sz="1050">
                <a:solidFill>
                  <a:schemeClr val="lt1"/>
                </a:solidFill>
                <a:latin typeface="Verdana"/>
                <a:ea typeface="Verdana"/>
                <a:cs typeface="Verdana"/>
                <a:sym typeface="Verdana"/>
              </a:defRPr>
            </a:lvl1pPr>
            <a:lvl2pPr indent="-304800" lvl="1" marL="914400" algn="l">
              <a:lnSpc>
                <a:spcPct val="100000"/>
              </a:lnSpc>
              <a:spcBef>
                <a:spcPts val="0"/>
              </a:spcBef>
              <a:spcAft>
                <a:spcPts val="0"/>
              </a:spcAft>
              <a:buClr>
                <a:srgbClr val="999999"/>
              </a:buClr>
              <a:buSzPts val="1200"/>
              <a:buChar char="○"/>
              <a:defRPr sz="1200">
                <a:solidFill>
                  <a:srgbClr val="999999"/>
                </a:solidFill>
              </a:defRPr>
            </a:lvl2pPr>
            <a:lvl3pPr indent="-304800" lvl="2" marL="1371600" algn="l">
              <a:lnSpc>
                <a:spcPct val="100000"/>
              </a:lnSpc>
              <a:spcBef>
                <a:spcPts val="0"/>
              </a:spcBef>
              <a:spcAft>
                <a:spcPts val="0"/>
              </a:spcAft>
              <a:buClr>
                <a:srgbClr val="999999"/>
              </a:buClr>
              <a:buSzPts val="1200"/>
              <a:buChar char="■"/>
              <a:defRPr sz="1200">
                <a:solidFill>
                  <a:srgbClr val="999999"/>
                </a:solidFill>
              </a:defRPr>
            </a:lvl3pPr>
            <a:lvl4pPr indent="-304800" lvl="3" marL="1828800" algn="l">
              <a:lnSpc>
                <a:spcPct val="100000"/>
              </a:lnSpc>
              <a:spcBef>
                <a:spcPts val="0"/>
              </a:spcBef>
              <a:spcAft>
                <a:spcPts val="0"/>
              </a:spcAft>
              <a:buClr>
                <a:srgbClr val="999999"/>
              </a:buClr>
              <a:buSzPts val="1200"/>
              <a:buChar char="●"/>
              <a:defRPr sz="1200">
                <a:solidFill>
                  <a:srgbClr val="999999"/>
                </a:solidFill>
              </a:defRPr>
            </a:lvl4pPr>
            <a:lvl5pPr indent="-304800" lvl="4" marL="2286000" algn="l">
              <a:lnSpc>
                <a:spcPct val="100000"/>
              </a:lnSpc>
              <a:spcBef>
                <a:spcPts val="0"/>
              </a:spcBef>
              <a:spcAft>
                <a:spcPts val="0"/>
              </a:spcAft>
              <a:buClr>
                <a:srgbClr val="999999"/>
              </a:buClr>
              <a:buSzPts val="1200"/>
              <a:buChar char="○"/>
              <a:defRPr sz="1200">
                <a:solidFill>
                  <a:srgbClr val="999999"/>
                </a:solidFill>
              </a:defRPr>
            </a:lvl5pPr>
            <a:lvl6pPr indent="-304800" lvl="5" marL="2743200" algn="l">
              <a:lnSpc>
                <a:spcPct val="100000"/>
              </a:lnSpc>
              <a:spcBef>
                <a:spcPts val="0"/>
              </a:spcBef>
              <a:spcAft>
                <a:spcPts val="0"/>
              </a:spcAft>
              <a:buClr>
                <a:srgbClr val="999999"/>
              </a:buClr>
              <a:buSzPts val="1200"/>
              <a:buChar char="■"/>
              <a:defRPr sz="1200">
                <a:solidFill>
                  <a:srgbClr val="999999"/>
                </a:solidFill>
              </a:defRPr>
            </a:lvl6pPr>
            <a:lvl7pPr indent="-304800" lvl="6" marL="3200400" algn="l">
              <a:lnSpc>
                <a:spcPct val="100000"/>
              </a:lnSpc>
              <a:spcBef>
                <a:spcPts val="0"/>
              </a:spcBef>
              <a:spcAft>
                <a:spcPts val="0"/>
              </a:spcAft>
              <a:buClr>
                <a:srgbClr val="999999"/>
              </a:buClr>
              <a:buSzPts val="1200"/>
              <a:buChar char="●"/>
              <a:defRPr sz="1200">
                <a:solidFill>
                  <a:srgbClr val="999999"/>
                </a:solidFill>
              </a:defRPr>
            </a:lvl7pPr>
            <a:lvl8pPr indent="-304800" lvl="7" marL="3657600" algn="l">
              <a:lnSpc>
                <a:spcPct val="100000"/>
              </a:lnSpc>
              <a:spcBef>
                <a:spcPts val="0"/>
              </a:spcBef>
              <a:spcAft>
                <a:spcPts val="0"/>
              </a:spcAft>
              <a:buClr>
                <a:srgbClr val="999999"/>
              </a:buClr>
              <a:buSzPts val="1200"/>
              <a:buChar char="○"/>
              <a:defRPr sz="1200">
                <a:solidFill>
                  <a:srgbClr val="999999"/>
                </a:solidFill>
              </a:defRPr>
            </a:lvl8pPr>
            <a:lvl9pPr indent="-304800" lvl="8" marL="4114800" algn="l">
              <a:lnSpc>
                <a:spcPct val="100000"/>
              </a:lnSpc>
              <a:spcBef>
                <a:spcPts val="0"/>
              </a:spcBef>
              <a:spcAft>
                <a:spcPts val="0"/>
              </a:spcAft>
              <a:buClr>
                <a:srgbClr val="999999"/>
              </a:buClr>
              <a:buSzPts val="1200"/>
              <a:buChar char="■"/>
              <a:defRPr sz="1200">
                <a:solidFill>
                  <a:srgbClr val="999999"/>
                </a:solidFill>
              </a:defRPr>
            </a:lvl9pPr>
          </a:lstStyle>
          <a:p/>
        </p:txBody>
      </p:sp>
      <p:pic>
        <p:nvPicPr>
          <p:cNvPr id="44" name="Google Shape;44;p73"/>
          <p:cNvPicPr preferRelativeResize="0"/>
          <p:nvPr/>
        </p:nvPicPr>
        <p:blipFill rotWithShape="1">
          <a:blip r:embed="rId2">
            <a:alphaModFix/>
          </a:blip>
          <a:srcRect b="0" l="0" r="0" t="0"/>
          <a:stretch/>
        </p:blipFill>
        <p:spPr>
          <a:xfrm flipH="1" rot="10800000">
            <a:off x="8805448" y="111858"/>
            <a:ext cx="225909" cy="225909"/>
          </a:xfrm>
          <a:prstGeom prst="rect">
            <a:avLst/>
          </a:prstGeom>
          <a:noFill/>
          <a:ln>
            <a:noFill/>
          </a:ln>
        </p:spPr>
      </p:pic>
      <p:pic>
        <p:nvPicPr>
          <p:cNvPr id="45" name="Google Shape;45;p73"/>
          <p:cNvPicPr preferRelativeResize="0"/>
          <p:nvPr/>
        </p:nvPicPr>
        <p:blipFill rotWithShape="1">
          <a:blip r:embed="rId3">
            <a:alphaModFix/>
          </a:blip>
          <a:srcRect b="0" l="0" r="0" t="0"/>
          <a:stretch/>
        </p:blipFill>
        <p:spPr>
          <a:xfrm>
            <a:off x="8805447" y="111858"/>
            <a:ext cx="225909" cy="22590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slide with title" type="title">
  <p:cSld name="TITLE">
    <p:spTree>
      <p:nvGrpSpPr>
        <p:cNvPr id="46" name="Shape 46"/>
        <p:cNvGrpSpPr/>
        <p:nvPr/>
      </p:nvGrpSpPr>
      <p:grpSpPr>
        <a:xfrm>
          <a:off x="0" y="0"/>
          <a:ext cx="0" cy="0"/>
          <a:chOff x="0" y="0"/>
          <a:chExt cx="0" cy="0"/>
        </a:xfrm>
      </p:grpSpPr>
      <p:sp>
        <p:nvSpPr>
          <p:cNvPr id="47" name="Google Shape;47;p74"/>
          <p:cNvSpPr txBox="1"/>
          <p:nvPr>
            <p:ph idx="1" type="subTitle"/>
          </p:nvPr>
        </p:nvSpPr>
        <p:spPr>
          <a:xfrm>
            <a:off x="548800" y="2667225"/>
            <a:ext cx="3047100" cy="30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Char char="●"/>
              <a:defRPr sz="1050"/>
            </a:lvl1pPr>
            <a:lvl2pPr lvl="1" algn="l">
              <a:lnSpc>
                <a:spcPct val="100000"/>
              </a:lnSpc>
              <a:spcBef>
                <a:spcPts val="0"/>
              </a:spcBef>
              <a:spcAft>
                <a:spcPts val="0"/>
              </a:spcAft>
              <a:buSzPts val="15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300"/>
              <a:buChar char="●"/>
              <a:defRPr/>
            </a:lvl4pPr>
            <a:lvl5pPr lvl="4" algn="l">
              <a:lnSpc>
                <a:spcPct val="100000"/>
              </a:lnSpc>
              <a:spcBef>
                <a:spcPts val="0"/>
              </a:spcBef>
              <a:spcAft>
                <a:spcPts val="0"/>
              </a:spcAft>
              <a:buSzPts val="1200"/>
              <a:buChar char="○"/>
              <a:defRPr/>
            </a:lvl5pPr>
            <a:lvl6pPr lvl="5" algn="l">
              <a:lnSpc>
                <a:spcPct val="100000"/>
              </a:lnSpc>
              <a:spcBef>
                <a:spcPts val="0"/>
              </a:spcBef>
              <a:spcAft>
                <a:spcPts val="0"/>
              </a:spcAft>
              <a:buSzPts val="1100"/>
              <a:buChar char="■"/>
              <a:defRPr/>
            </a:lvl6pPr>
            <a:lvl7pPr lvl="6" algn="l">
              <a:lnSpc>
                <a:spcPct val="100000"/>
              </a:lnSpc>
              <a:spcBef>
                <a:spcPts val="0"/>
              </a:spcBef>
              <a:spcAft>
                <a:spcPts val="0"/>
              </a:spcAft>
              <a:buSzPts val="1000"/>
              <a:buChar char="●"/>
              <a:defRPr/>
            </a:lvl7pPr>
            <a:lvl8pPr lvl="7" algn="l">
              <a:lnSpc>
                <a:spcPct val="100000"/>
              </a:lnSpc>
              <a:spcBef>
                <a:spcPts val="0"/>
              </a:spcBef>
              <a:spcAft>
                <a:spcPts val="0"/>
              </a:spcAft>
              <a:buSzPts val="1000"/>
              <a:buChar char="○"/>
              <a:defRPr/>
            </a:lvl8pPr>
            <a:lvl9pPr lvl="8" algn="l">
              <a:lnSpc>
                <a:spcPct val="100000"/>
              </a:lnSpc>
              <a:spcBef>
                <a:spcPts val="0"/>
              </a:spcBef>
              <a:spcAft>
                <a:spcPts val="0"/>
              </a:spcAft>
              <a:buSzPts val="1000"/>
              <a:buChar char="■"/>
              <a:defRPr/>
            </a:lvl9pPr>
          </a:lstStyle>
          <a:p/>
        </p:txBody>
      </p:sp>
      <p:sp>
        <p:nvSpPr>
          <p:cNvPr id="48" name="Google Shape;48;p74"/>
          <p:cNvSpPr txBox="1"/>
          <p:nvPr>
            <p:ph type="ctrTitle"/>
          </p:nvPr>
        </p:nvSpPr>
        <p:spPr>
          <a:xfrm>
            <a:off x="548800" y="1504585"/>
            <a:ext cx="2840117" cy="1064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434343"/>
              </a:buClr>
              <a:buSzPts val="2800"/>
              <a:buNone/>
              <a:defRPr b="1" i="0" sz="1800">
                <a:solidFill>
                  <a:schemeClr val="dk1"/>
                </a:solidFill>
                <a:latin typeface="Verdana"/>
                <a:ea typeface="Verdana"/>
                <a:cs typeface="Verdana"/>
                <a:sym typeface="Verdana"/>
              </a:defRPr>
            </a:lvl1pPr>
            <a:lvl2pPr lvl="1" algn="ctr">
              <a:lnSpc>
                <a:spcPct val="100000"/>
              </a:lnSpc>
              <a:spcBef>
                <a:spcPts val="0"/>
              </a:spcBef>
              <a:spcAft>
                <a:spcPts val="0"/>
              </a:spcAft>
              <a:buClr>
                <a:srgbClr val="7F8D99"/>
              </a:buClr>
              <a:buSzPts val="2800"/>
              <a:buNone/>
              <a:defRPr>
                <a:solidFill>
                  <a:srgbClr val="7F8D99"/>
                </a:solidFill>
              </a:defRPr>
            </a:lvl2pPr>
            <a:lvl3pPr lvl="2" algn="ctr">
              <a:lnSpc>
                <a:spcPct val="100000"/>
              </a:lnSpc>
              <a:spcBef>
                <a:spcPts val="0"/>
              </a:spcBef>
              <a:spcAft>
                <a:spcPts val="0"/>
              </a:spcAft>
              <a:buClr>
                <a:srgbClr val="7F8D99"/>
              </a:buClr>
              <a:buSzPts val="2800"/>
              <a:buNone/>
              <a:defRPr>
                <a:solidFill>
                  <a:srgbClr val="7F8D99"/>
                </a:solidFill>
              </a:defRPr>
            </a:lvl3pPr>
            <a:lvl4pPr lvl="3" algn="ctr">
              <a:lnSpc>
                <a:spcPct val="100000"/>
              </a:lnSpc>
              <a:spcBef>
                <a:spcPts val="0"/>
              </a:spcBef>
              <a:spcAft>
                <a:spcPts val="0"/>
              </a:spcAft>
              <a:buClr>
                <a:srgbClr val="7F8D99"/>
              </a:buClr>
              <a:buSzPts val="2800"/>
              <a:buNone/>
              <a:defRPr>
                <a:solidFill>
                  <a:srgbClr val="7F8D99"/>
                </a:solidFill>
              </a:defRPr>
            </a:lvl4pPr>
            <a:lvl5pPr lvl="4" algn="ctr">
              <a:lnSpc>
                <a:spcPct val="100000"/>
              </a:lnSpc>
              <a:spcBef>
                <a:spcPts val="0"/>
              </a:spcBef>
              <a:spcAft>
                <a:spcPts val="0"/>
              </a:spcAft>
              <a:buClr>
                <a:srgbClr val="7F8D99"/>
              </a:buClr>
              <a:buSzPts val="2800"/>
              <a:buNone/>
              <a:defRPr>
                <a:solidFill>
                  <a:srgbClr val="7F8D99"/>
                </a:solidFill>
              </a:defRPr>
            </a:lvl5pPr>
            <a:lvl6pPr lvl="5" algn="ctr">
              <a:lnSpc>
                <a:spcPct val="100000"/>
              </a:lnSpc>
              <a:spcBef>
                <a:spcPts val="0"/>
              </a:spcBef>
              <a:spcAft>
                <a:spcPts val="0"/>
              </a:spcAft>
              <a:buClr>
                <a:srgbClr val="7F8D99"/>
              </a:buClr>
              <a:buSzPts val="2800"/>
              <a:buNone/>
              <a:defRPr>
                <a:solidFill>
                  <a:srgbClr val="7F8D99"/>
                </a:solidFill>
              </a:defRPr>
            </a:lvl6pPr>
            <a:lvl7pPr lvl="6" algn="ctr">
              <a:lnSpc>
                <a:spcPct val="100000"/>
              </a:lnSpc>
              <a:spcBef>
                <a:spcPts val="0"/>
              </a:spcBef>
              <a:spcAft>
                <a:spcPts val="0"/>
              </a:spcAft>
              <a:buClr>
                <a:srgbClr val="7F8D99"/>
              </a:buClr>
              <a:buSzPts val="2800"/>
              <a:buNone/>
              <a:defRPr>
                <a:solidFill>
                  <a:srgbClr val="7F8D99"/>
                </a:solidFill>
              </a:defRPr>
            </a:lvl7pPr>
            <a:lvl8pPr lvl="7" algn="ctr">
              <a:lnSpc>
                <a:spcPct val="100000"/>
              </a:lnSpc>
              <a:spcBef>
                <a:spcPts val="0"/>
              </a:spcBef>
              <a:spcAft>
                <a:spcPts val="0"/>
              </a:spcAft>
              <a:buClr>
                <a:srgbClr val="7F8D99"/>
              </a:buClr>
              <a:buSzPts val="2800"/>
              <a:buNone/>
              <a:defRPr>
                <a:solidFill>
                  <a:srgbClr val="7F8D99"/>
                </a:solidFill>
              </a:defRPr>
            </a:lvl8pPr>
            <a:lvl9pPr lvl="8" algn="ctr">
              <a:lnSpc>
                <a:spcPct val="100000"/>
              </a:lnSpc>
              <a:spcBef>
                <a:spcPts val="0"/>
              </a:spcBef>
              <a:spcAft>
                <a:spcPts val="0"/>
              </a:spcAft>
              <a:buClr>
                <a:srgbClr val="7F8D99"/>
              </a:buClr>
              <a:buSzPts val="2800"/>
              <a:buNone/>
              <a:defRPr>
                <a:solidFill>
                  <a:srgbClr val="7F8D99"/>
                </a:solidFill>
              </a:defRPr>
            </a:lvl9pPr>
          </a:lstStyle>
          <a:p/>
        </p:txBody>
      </p:sp>
      <p:pic>
        <p:nvPicPr>
          <p:cNvPr id="49" name="Google Shape;49;p74"/>
          <p:cNvPicPr preferRelativeResize="0"/>
          <p:nvPr/>
        </p:nvPicPr>
        <p:blipFill rotWithShape="1">
          <a:blip r:embed="rId2">
            <a:alphaModFix/>
          </a:blip>
          <a:srcRect b="0" l="0" r="0" t="0"/>
          <a:stretch/>
        </p:blipFill>
        <p:spPr>
          <a:xfrm flipH="1" rot="10800000">
            <a:off x="8805448" y="111858"/>
            <a:ext cx="225909" cy="22590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6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7F8D99"/>
              </a:buClr>
              <a:buSzPts val="2800"/>
              <a:buFont typeface="Abril Fatface"/>
              <a:buNone/>
              <a:defRPr b="0" i="0" sz="2800" u="none" cap="none" strike="noStrike">
                <a:solidFill>
                  <a:srgbClr val="7F8D99"/>
                </a:solidFill>
                <a:latin typeface="Abril Fatface"/>
                <a:ea typeface="Abril Fatface"/>
                <a:cs typeface="Abril Fatface"/>
                <a:sym typeface="Abril Fatface"/>
              </a:defRPr>
            </a:lvl1pPr>
            <a:lvl2pPr lvl="1" marR="0" rtl="0" algn="l">
              <a:lnSpc>
                <a:spcPct val="100000"/>
              </a:lnSpc>
              <a:spcBef>
                <a:spcPts val="0"/>
              </a:spcBef>
              <a:spcAft>
                <a:spcPts val="0"/>
              </a:spcAft>
              <a:buClr>
                <a:srgbClr val="7F8D99"/>
              </a:buClr>
              <a:buSzPts val="2800"/>
              <a:buFont typeface="Abril Fatface"/>
              <a:buNone/>
              <a:defRPr b="0" i="0" sz="2800" u="none" cap="none" strike="noStrike">
                <a:solidFill>
                  <a:srgbClr val="7F8D99"/>
                </a:solidFill>
                <a:latin typeface="Abril Fatface"/>
                <a:ea typeface="Abril Fatface"/>
                <a:cs typeface="Abril Fatface"/>
                <a:sym typeface="Abril Fatface"/>
              </a:defRPr>
            </a:lvl2pPr>
            <a:lvl3pPr lvl="2" marR="0" rtl="0" algn="l">
              <a:lnSpc>
                <a:spcPct val="100000"/>
              </a:lnSpc>
              <a:spcBef>
                <a:spcPts val="0"/>
              </a:spcBef>
              <a:spcAft>
                <a:spcPts val="0"/>
              </a:spcAft>
              <a:buClr>
                <a:srgbClr val="7F8D99"/>
              </a:buClr>
              <a:buSzPts val="2800"/>
              <a:buFont typeface="Abril Fatface"/>
              <a:buNone/>
              <a:defRPr b="0" i="0" sz="2800" u="none" cap="none" strike="noStrike">
                <a:solidFill>
                  <a:srgbClr val="7F8D99"/>
                </a:solidFill>
                <a:latin typeface="Abril Fatface"/>
                <a:ea typeface="Abril Fatface"/>
                <a:cs typeface="Abril Fatface"/>
                <a:sym typeface="Abril Fatface"/>
              </a:defRPr>
            </a:lvl3pPr>
            <a:lvl4pPr lvl="3" marR="0" rtl="0" algn="l">
              <a:lnSpc>
                <a:spcPct val="100000"/>
              </a:lnSpc>
              <a:spcBef>
                <a:spcPts val="0"/>
              </a:spcBef>
              <a:spcAft>
                <a:spcPts val="0"/>
              </a:spcAft>
              <a:buClr>
                <a:srgbClr val="7F8D99"/>
              </a:buClr>
              <a:buSzPts val="2800"/>
              <a:buFont typeface="Abril Fatface"/>
              <a:buNone/>
              <a:defRPr b="0" i="0" sz="2800" u="none" cap="none" strike="noStrike">
                <a:solidFill>
                  <a:srgbClr val="7F8D99"/>
                </a:solidFill>
                <a:latin typeface="Abril Fatface"/>
                <a:ea typeface="Abril Fatface"/>
                <a:cs typeface="Abril Fatface"/>
                <a:sym typeface="Abril Fatface"/>
              </a:defRPr>
            </a:lvl4pPr>
            <a:lvl5pPr lvl="4" marR="0" rtl="0" algn="l">
              <a:lnSpc>
                <a:spcPct val="100000"/>
              </a:lnSpc>
              <a:spcBef>
                <a:spcPts val="0"/>
              </a:spcBef>
              <a:spcAft>
                <a:spcPts val="0"/>
              </a:spcAft>
              <a:buClr>
                <a:srgbClr val="7F8D99"/>
              </a:buClr>
              <a:buSzPts val="2800"/>
              <a:buFont typeface="Abril Fatface"/>
              <a:buNone/>
              <a:defRPr b="0" i="0" sz="2800" u="none" cap="none" strike="noStrike">
                <a:solidFill>
                  <a:srgbClr val="7F8D99"/>
                </a:solidFill>
                <a:latin typeface="Abril Fatface"/>
                <a:ea typeface="Abril Fatface"/>
                <a:cs typeface="Abril Fatface"/>
                <a:sym typeface="Abril Fatface"/>
              </a:defRPr>
            </a:lvl5pPr>
            <a:lvl6pPr lvl="5" marR="0" rtl="0" algn="l">
              <a:lnSpc>
                <a:spcPct val="100000"/>
              </a:lnSpc>
              <a:spcBef>
                <a:spcPts val="0"/>
              </a:spcBef>
              <a:spcAft>
                <a:spcPts val="0"/>
              </a:spcAft>
              <a:buClr>
                <a:srgbClr val="7F8D99"/>
              </a:buClr>
              <a:buSzPts val="2800"/>
              <a:buFont typeface="Abril Fatface"/>
              <a:buNone/>
              <a:defRPr b="0" i="0" sz="2800" u="none" cap="none" strike="noStrike">
                <a:solidFill>
                  <a:srgbClr val="7F8D99"/>
                </a:solidFill>
                <a:latin typeface="Abril Fatface"/>
                <a:ea typeface="Abril Fatface"/>
                <a:cs typeface="Abril Fatface"/>
                <a:sym typeface="Abril Fatface"/>
              </a:defRPr>
            </a:lvl6pPr>
            <a:lvl7pPr lvl="6" marR="0" rtl="0" algn="l">
              <a:lnSpc>
                <a:spcPct val="100000"/>
              </a:lnSpc>
              <a:spcBef>
                <a:spcPts val="0"/>
              </a:spcBef>
              <a:spcAft>
                <a:spcPts val="0"/>
              </a:spcAft>
              <a:buClr>
                <a:srgbClr val="7F8D99"/>
              </a:buClr>
              <a:buSzPts val="2800"/>
              <a:buFont typeface="Abril Fatface"/>
              <a:buNone/>
              <a:defRPr b="0" i="0" sz="2800" u="none" cap="none" strike="noStrike">
                <a:solidFill>
                  <a:srgbClr val="7F8D99"/>
                </a:solidFill>
                <a:latin typeface="Abril Fatface"/>
                <a:ea typeface="Abril Fatface"/>
                <a:cs typeface="Abril Fatface"/>
                <a:sym typeface="Abril Fatface"/>
              </a:defRPr>
            </a:lvl7pPr>
            <a:lvl8pPr lvl="7" marR="0" rtl="0" algn="l">
              <a:lnSpc>
                <a:spcPct val="100000"/>
              </a:lnSpc>
              <a:spcBef>
                <a:spcPts val="0"/>
              </a:spcBef>
              <a:spcAft>
                <a:spcPts val="0"/>
              </a:spcAft>
              <a:buClr>
                <a:srgbClr val="7F8D99"/>
              </a:buClr>
              <a:buSzPts val="2800"/>
              <a:buFont typeface="Abril Fatface"/>
              <a:buNone/>
              <a:defRPr b="0" i="0" sz="2800" u="none" cap="none" strike="noStrike">
                <a:solidFill>
                  <a:srgbClr val="7F8D99"/>
                </a:solidFill>
                <a:latin typeface="Abril Fatface"/>
                <a:ea typeface="Abril Fatface"/>
                <a:cs typeface="Abril Fatface"/>
                <a:sym typeface="Abril Fatface"/>
              </a:defRPr>
            </a:lvl8pPr>
            <a:lvl9pPr lvl="8" marR="0" rtl="0" algn="l">
              <a:lnSpc>
                <a:spcPct val="100000"/>
              </a:lnSpc>
              <a:spcBef>
                <a:spcPts val="0"/>
              </a:spcBef>
              <a:spcAft>
                <a:spcPts val="0"/>
              </a:spcAft>
              <a:buClr>
                <a:srgbClr val="7F8D99"/>
              </a:buClr>
              <a:buSzPts val="2800"/>
              <a:buFont typeface="Abril Fatface"/>
              <a:buNone/>
              <a:defRPr b="0" i="0" sz="2800" u="none" cap="none" strike="noStrike">
                <a:solidFill>
                  <a:srgbClr val="7F8D99"/>
                </a:solidFill>
                <a:latin typeface="Abril Fatface"/>
                <a:ea typeface="Abril Fatface"/>
                <a:cs typeface="Abril Fatface"/>
                <a:sym typeface="Abril Fatface"/>
              </a:defRPr>
            </a:lvl9pPr>
          </a:lstStyle>
          <a:p/>
        </p:txBody>
      </p:sp>
      <p:sp>
        <p:nvSpPr>
          <p:cNvPr id="7" name="Google Shape;7;p65"/>
          <p:cNvSpPr txBox="1"/>
          <p:nvPr>
            <p:ph idx="1" type="body"/>
          </p:nvPr>
        </p:nvSpPr>
        <p:spPr>
          <a:xfrm>
            <a:off x="311700" y="1609675"/>
            <a:ext cx="8520600" cy="20685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0"/>
              </a:spcBef>
              <a:spcAft>
                <a:spcPts val="0"/>
              </a:spcAft>
              <a:buClr>
                <a:srgbClr val="434343"/>
              </a:buClr>
              <a:buSzPts val="1600"/>
              <a:buFont typeface="Nunito"/>
              <a:buChar char="●"/>
              <a:defRPr b="0" i="0" sz="1600" u="none" cap="none" strike="noStrike">
                <a:solidFill>
                  <a:srgbClr val="434343"/>
                </a:solidFill>
                <a:latin typeface="Nunito"/>
                <a:ea typeface="Nunito"/>
                <a:cs typeface="Nunito"/>
                <a:sym typeface="Nunito"/>
              </a:defRPr>
            </a:lvl1pPr>
            <a:lvl2pPr indent="-323850" lvl="1" marL="914400" marR="0" rtl="0" algn="l">
              <a:lnSpc>
                <a:spcPct val="100000"/>
              </a:lnSpc>
              <a:spcBef>
                <a:spcPts val="0"/>
              </a:spcBef>
              <a:spcAft>
                <a:spcPts val="0"/>
              </a:spcAft>
              <a:buClr>
                <a:srgbClr val="434343"/>
              </a:buClr>
              <a:buSzPts val="1500"/>
              <a:buFont typeface="Nunito"/>
              <a:buChar char="○"/>
              <a:defRPr b="0" i="0" sz="1500" u="none" cap="none" strike="noStrike">
                <a:solidFill>
                  <a:srgbClr val="434343"/>
                </a:solidFill>
                <a:latin typeface="Nunito"/>
                <a:ea typeface="Nunito"/>
                <a:cs typeface="Nunito"/>
                <a:sym typeface="Nunito"/>
              </a:defRPr>
            </a:lvl2pPr>
            <a:lvl3pPr indent="-317500" lvl="2" marL="1371600" marR="0" rtl="0" algn="l">
              <a:lnSpc>
                <a:spcPct val="100000"/>
              </a:lnSpc>
              <a:spcBef>
                <a:spcPts val="0"/>
              </a:spcBef>
              <a:spcAft>
                <a:spcPts val="0"/>
              </a:spcAft>
              <a:buClr>
                <a:srgbClr val="434343"/>
              </a:buClr>
              <a:buSzPts val="1400"/>
              <a:buFont typeface="Nunito"/>
              <a:buChar char="■"/>
              <a:defRPr b="0" i="0" sz="1400" u="none" cap="none" strike="noStrike">
                <a:solidFill>
                  <a:srgbClr val="434343"/>
                </a:solidFill>
                <a:latin typeface="Nunito"/>
                <a:ea typeface="Nunito"/>
                <a:cs typeface="Nunito"/>
                <a:sym typeface="Nunito"/>
              </a:defRPr>
            </a:lvl3pPr>
            <a:lvl4pPr indent="-311150" lvl="3" marL="1828800" marR="0" rtl="0" algn="l">
              <a:lnSpc>
                <a:spcPct val="100000"/>
              </a:lnSpc>
              <a:spcBef>
                <a:spcPts val="0"/>
              </a:spcBef>
              <a:spcAft>
                <a:spcPts val="0"/>
              </a:spcAft>
              <a:buClr>
                <a:srgbClr val="434343"/>
              </a:buClr>
              <a:buSzPts val="1300"/>
              <a:buFont typeface="Nunito"/>
              <a:buChar char="●"/>
              <a:defRPr b="0" i="0" sz="1300" u="none" cap="none" strike="noStrike">
                <a:solidFill>
                  <a:srgbClr val="434343"/>
                </a:solidFill>
                <a:latin typeface="Nunito"/>
                <a:ea typeface="Nunito"/>
                <a:cs typeface="Nunito"/>
                <a:sym typeface="Nunito"/>
              </a:defRPr>
            </a:lvl4pPr>
            <a:lvl5pPr indent="-304800" lvl="4" marL="2286000" marR="0" rtl="0" algn="l">
              <a:lnSpc>
                <a:spcPct val="100000"/>
              </a:lnSpc>
              <a:spcBef>
                <a:spcPts val="0"/>
              </a:spcBef>
              <a:spcAft>
                <a:spcPts val="0"/>
              </a:spcAft>
              <a:buClr>
                <a:srgbClr val="434343"/>
              </a:buClr>
              <a:buSzPts val="1200"/>
              <a:buFont typeface="Nunito"/>
              <a:buChar char="○"/>
              <a:defRPr b="0" i="0" sz="1200" u="none" cap="none" strike="noStrike">
                <a:solidFill>
                  <a:srgbClr val="434343"/>
                </a:solidFill>
                <a:latin typeface="Nunito"/>
                <a:ea typeface="Nunito"/>
                <a:cs typeface="Nunito"/>
                <a:sym typeface="Nunito"/>
              </a:defRPr>
            </a:lvl5pPr>
            <a:lvl6pPr indent="-298450" lvl="5" marL="2743200" marR="0" rtl="0" algn="l">
              <a:lnSpc>
                <a:spcPct val="100000"/>
              </a:lnSpc>
              <a:spcBef>
                <a:spcPts val="0"/>
              </a:spcBef>
              <a:spcAft>
                <a:spcPts val="0"/>
              </a:spcAft>
              <a:buClr>
                <a:srgbClr val="434343"/>
              </a:buClr>
              <a:buSzPts val="1100"/>
              <a:buFont typeface="Nunito"/>
              <a:buChar char="■"/>
              <a:defRPr b="0" i="0" sz="1100" u="none" cap="none" strike="noStrike">
                <a:solidFill>
                  <a:srgbClr val="434343"/>
                </a:solidFill>
                <a:latin typeface="Nunito"/>
                <a:ea typeface="Nunito"/>
                <a:cs typeface="Nunito"/>
                <a:sym typeface="Nunito"/>
              </a:defRPr>
            </a:lvl6pPr>
            <a:lvl7pPr indent="-292100" lvl="6" marL="3200400" marR="0" rtl="0" algn="l">
              <a:lnSpc>
                <a:spcPct val="100000"/>
              </a:lnSpc>
              <a:spcBef>
                <a:spcPts val="0"/>
              </a:spcBef>
              <a:spcAft>
                <a:spcPts val="0"/>
              </a:spcAft>
              <a:buClr>
                <a:srgbClr val="434343"/>
              </a:buClr>
              <a:buSzPts val="1000"/>
              <a:buFont typeface="Nunito"/>
              <a:buChar char="●"/>
              <a:defRPr b="0" i="0" sz="1000" u="none" cap="none" strike="noStrike">
                <a:solidFill>
                  <a:srgbClr val="434343"/>
                </a:solidFill>
                <a:latin typeface="Nunito"/>
                <a:ea typeface="Nunito"/>
                <a:cs typeface="Nunito"/>
                <a:sym typeface="Nunito"/>
              </a:defRPr>
            </a:lvl7pPr>
            <a:lvl8pPr indent="-292100" lvl="7" marL="3657600" marR="0" rtl="0" algn="l">
              <a:lnSpc>
                <a:spcPct val="100000"/>
              </a:lnSpc>
              <a:spcBef>
                <a:spcPts val="0"/>
              </a:spcBef>
              <a:spcAft>
                <a:spcPts val="0"/>
              </a:spcAft>
              <a:buClr>
                <a:srgbClr val="434343"/>
              </a:buClr>
              <a:buSzPts val="1000"/>
              <a:buFont typeface="Nunito"/>
              <a:buChar char="○"/>
              <a:defRPr b="0" i="0" sz="1000" u="none" cap="none" strike="noStrike">
                <a:solidFill>
                  <a:srgbClr val="434343"/>
                </a:solidFill>
                <a:latin typeface="Nunito"/>
                <a:ea typeface="Nunito"/>
                <a:cs typeface="Nunito"/>
                <a:sym typeface="Nunito"/>
              </a:defRPr>
            </a:lvl8pPr>
            <a:lvl9pPr indent="-292100" lvl="8" marL="4114800" marR="0" rtl="0" algn="l">
              <a:lnSpc>
                <a:spcPct val="100000"/>
              </a:lnSpc>
              <a:spcBef>
                <a:spcPts val="0"/>
              </a:spcBef>
              <a:spcAft>
                <a:spcPts val="0"/>
              </a:spcAft>
              <a:buClr>
                <a:srgbClr val="434343"/>
              </a:buClr>
              <a:buSzPts val="1000"/>
              <a:buFont typeface="Nunito"/>
              <a:buChar char="■"/>
              <a:defRPr b="0" i="0" sz="1000" u="none" cap="none" strike="noStrike">
                <a:solidFill>
                  <a:srgbClr val="434343"/>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
          <p:cNvSpPr txBox="1"/>
          <p:nvPr>
            <p:ph type="ctrTitle"/>
          </p:nvPr>
        </p:nvSpPr>
        <p:spPr>
          <a:xfrm>
            <a:off x="813150" y="1759350"/>
            <a:ext cx="7517700" cy="106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2500"/>
              <a:t>Implementación de un modelo usando visión computacional para la correcta ejecución del ejercicio ¨single leg </a:t>
            </a:r>
            <a:r>
              <a:rPr lang="es" sz="2500"/>
              <a:t>RDL¨</a:t>
            </a:r>
            <a:r>
              <a:rPr lang="es" sz="2500"/>
              <a:t> en mujeres deportistas con valgo dinámico de rodilla </a:t>
            </a:r>
            <a:endParaRPr sz="2500"/>
          </a:p>
          <a:p>
            <a:pPr indent="0" lvl="0" marL="0" rtl="0" algn="ctr">
              <a:spcBef>
                <a:spcPts val="0"/>
              </a:spcBef>
              <a:spcAft>
                <a:spcPts val="0"/>
              </a:spcAft>
              <a:buClr>
                <a:schemeClr val="dk1"/>
              </a:buClr>
              <a:buSzPts val="1100"/>
              <a:buFont typeface="Arial"/>
              <a:buNone/>
            </a:pPr>
            <a:r>
              <a:t/>
            </a:r>
            <a:endParaRPr sz="2500"/>
          </a:p>
          <a:p>
            <a:pPr indent="0" lvl="0" marL="0" rtl="0" algn="ctr">
              <a:lnSpc>
                <a:spcPct val="100000"/>
              </a:lnSpc>
              <a:spcBef>
                <a:spcPts val="0"/>
              </a:spcBef>
              <a:spcAft>
                <a:spcPts val="0"/>
              </a:spcAft>
              <a:buClr>
                <a:srgbClr val="434343"/>
              </a:buClr>
              <a:buSzPts val="2800"/>
              <a:buNone/>
            </a:pPr>
            <a:r>
              <a:t/>
            </a:r>
            <a:endParaRPr sz="2500"/>
          </a:p>
        </p:txBody>
      </p:sp>
      <p:sp>
        <p:nvSpPr>
          <p:cNvPr id="203" name="Google Shape;203;p1"/>
          <p:cNvSpPr txBox="1"/>
          <p:nvPr>
            <p:ph idx="2" type="ctrTitle"/>
          </p:nvPr>
        </p:nvSpPr>
        <p:spPr>
          <a:xfrm>
            <a:off x="1224900" y="3062991"/>
            <a:ext cx="6694200" cy="36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t>Aplicaciones en inteligencia artificial / Artificial intelligence</a:t>
            </a:r>
            <a:endParaRPr/>
          </a:p>
          <a:p>
            <a:pPr indent="0" lvl="0" marL="0" rtl="0" algn="ctr">
              <a:spcBef>
                <a:spcPts val="0"/>
              </a:spcBef>
              <a:spcAft>
                <a:spcPts val="0"/>
              </a:spcAft>
              <a:buClr>
                <a:schemeClr val="dk1"/>
              </a:buClr>
              <a:buSzPts val="1100"/>
              <a:buFont typeface="Arial"/>
              <a:buNone/>
            </a:pPr>
            <a:r>
              <a:t/>
            </a:r>
            <a:endParaRPr/>
          </a:p>
          <a:p>
            <a:pPr indent="0" lvl="0" marL="0" rtl="0" algn="ctr">
              <a:lnSpc>
                <a:spcPct val="100000"/>
              </a:lnSpc>
              <a:spcBef>
                <a:spcPts val="0"/>
              </a:spcBef>
              <a:spcAft>
                <a:spcPts val="0"/>
              </a:spcAft>
              <a:buClr>
                <a:srgbClr val="434343"/>
              </a:buClr>
              <a:buSzPts val="1800"/>
              <a:buNone/>
            </a:pPr>
            <a:r>
              <a:t/>
            </a:r>
            <a:endParaRPr/>
          </a:p>
        </p:txBody>
      </p:sp>
      <p:sp>
        <p:nvSpPr>
          <p:cNvPr id="204" name="Google Shape;204;p1"/>
          <p:cNvSpPr txBox="1"/>
          <p:nvPr/>
        </p:nvSpPr>
        <p:spPr>
          <a:xfrm>
            <a:off x="5203901" y="225486"/>
            <a:ext cx="3880757" cy="40006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00"/>
              <a:buFont typeface="Arial"/>
              <a:buNone/>
            </a:pPr>
            <a:r>
              <a:rPr b="0" i="0" lang="es" sz="1000" u="none" cap="none" strike="noStrike">
                <a:solidFill>
                  <a:schemeClr val="lt1"/>
                </a:solidFill>
                <a:latin typeface="Verdana"/>
                <a:ea typeface="Verdana"/>
                <a:cs typeface="Verdana"/>
                <a:sym typeface="Verdana"/>
              </a:rPr>
              <a:t>FACULTAD DE INGENIERÍA</a:t>
            </a:r>
            <a:endParaRPr b="0" i="0" sz="1000" u="none" cap="none" strike="noStrike">
              <a:solidFill>
                <a:srgbClr val="000000"/>
              </a:solidFill>
              <a:latin typeface="Verdana"/>
              <a:ea typeface="Verdana"/>
              <a:cs typeface="Verdana"/>
              <a:sym typeface="Verdana"/>
            </a:endParaRPr>
          </a:p>
          <a:p>
            <a:pPr indent="0" lvl="0" marL="0" marR="0" rtl="0" algn="r">
              <a:lnSpc>
                <a:spcPct val="100000"/>
              </a:lnSpc>
              <a:spcBef>
                <a:spcPts val="0"/>
              </a:spcBef>
              <a:spcAft>
                <a:spcPts val="0"/>
              </a:spcAft>
              <a:buClr>
                <a:srgbClr val="000000"/>
              </a:buClr>
              <a:buSzPts val="1200"/>
              <a:buFont typeface="Arial"/>
              <a:buNone/>
            </a:pPr>
            <a:r>
              <a:rPr b="0" i="0" lang="es" sz="1000" u="none" cap="none" strike="noStrike">
                <a:solidFill>
                  <a:schemeClr val="lt1"/>
                </a:solidFill>
                <a:latin typeface="Verdana"/>
                <a:ea typeface="Verdana"/>
                <a:cs typeface="Verdana"/>
                <a:sym typeface="Verdana"/>
              </a:rPr>
              <a:t>CARRERA DE INGENIERÍA DE SISTEMAS</a:t>
            </a:r>
            <a:endParaRPr b="0" i="0" sz="1000" u="none" cap="none" strike="noStrike">
              <a:solidFill>
                <a:schemeClr val="dk1"/>
              </a:solidFill>
              <a:latin typeface="Verdana"/>
              <a:ea typeface="Verdana"/>
              <a:cs typeface="Verdana"/>
              <a:sym typeface="Verdana"/>
            </a:endParaRPr>
          </a:p>
        </p:txBody>
      </p:sp>
      <p:sp>
        <p:nvSpPr>
          <p:cNvPr id="205" name="Google Shape;205;p1"/>
          <p:cNvSpPr txBox="1"/>
          <p:nvPr/>
        </p:nvSpPr>
        <p:spPr>
          <a:xfrm>
            <a:off x="20942" y="4654146"/>
            <a:ext cx="3413634" cy="24618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FF3A00"/>
                </a:solidFill>
                <a:latin typeface="Verdana"/>
                <a:ea typeface="Verdana"/>
                <a:cs typeface="Verdana"/>
                <a:sym typeface="Verdana"/>
              </a:rPr>
              <a:t>TALLER DE PROPUESTA DE INVESTIGACIÓN</a:t>
            </a:r>
            <a:endParaRPr b="0" i="0" sz="1000" u="none" cap="none" strike="noStrike">
              <a:solidFill>
                <a:srgbClr val="FF3A00"/>
              </a:solidFill>
              <a:latin typeface="Verdana"/>
              <a:ea typeface="Verdana"/>
              <a:cs typeface="Verdana"/>
              <a:sym typeface="Verdana"/>
            </a:endParaRPr>
          </a:p>
        </p:txBody>
      </p:sp>
      <p:sp>
        <p:nvSpPr>
          <p:cNvPr id="206" name="Google Shape;206;p1"/>
          <p:cNvSpPr txBox="1"/>
          <p:nvPr/>
        </p:nvSpPr>
        <p:spPr>
          <a:xfrm>
            <a:off x="20940" y="4850975"/>
            <a:ext cx="952933" cy="24618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FF3A00"/>
                </a:solidFill>
                <a:latin typeface="Verdana"/>
                <a:ea typeface="Verdana"/>
                <a:cs typeface="Verdana"/>
                <a:sym typeface="Verdana"/>
              </a:rPr>
              <a:t>2024-1</a:t>
            </a:r>
            <a:endParaRPr b="0" i="0" sz="1000" u="none" cap="none" strike="noStrike">
              <a:solidFill>
                <a:srgbClr val="FF3A00"/>
              </a:solidFill>
              <a:latin typeface="Verdana"/>
              <a:ea typeface="Verdana"/>
              <a:cs typeface="Verdana"/>
              <a:sym typeface="Verdana"/>
            </a:endParaRPr>
          </a:p>
        </p:txBody>
      </p:sp>
      <p:sp>
        <p:nvSpPr>
          <p:cNvPr id="207" name="Google Shape;207;p1"/>
          <p:cNvSpPr txBox="1"/>
          <p:nvPr/>
        </p:nvSpPr>
        <p:spPr>
          <a:xfrm>
            <a:off x="1900476" y="3502100"/>
            <a:ext cx="51009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chemeClr val="lt1"/>
                </a:solidFill>
                <a:latin typeface="Verdana"/>
                <a:ea typeface="Verdana"/>
                <a:cs typeface="Verdana"/>
                <a:sym typeface="Verdana"/>
              </a:rPr>
              <a:t>Alumno(s): Del Aguila Astorima, Jorge Augusto</a:t>
            </a:r>
            <a:endParaRPr>
              <a:solidFill>
                <a:schemeClr val="lt1"/>
              </a:solidFill>
              <a:latin typeface="Verdana"/>
              <a:ea typeface="Verdana"/>
              <a:cs typeface="Verdana"/>
              <a:sym typeface="Verdana"/>
            </a:endParaRPr>
          </a:p>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chemeClr val="lt1"/>
                </a:solidFill>
                <a:latin typeface="Verdana"/>
                <a:ea typeface="Verdana"/>
                <a:cs typeface="Verdana"/>
                <a:sym typeface="Verdana"/>
              </a:rPr>
              <a:t>Asesor: Lourdes Ramirez Cerna</a:t>
            </a:r>
            <a:endParaRPr b="0" i="0" sz="1400" u="none" cap="none" strike="noStrike">
              <a:solidFill>
                <a:srgbClr val="000000"/>
              </a:solidFill>
              <a:latin typeface="Verdana"/>
              <a:ea typeface="Verdana"/>
              <a:cs typeface="Verdana"/>
              <a:sym typeface="Verdana"/>
            </a:endParaRPr>
          </a:p>
        </p:txBody>
      </p:sp>
      <p:sp>
        <p:nvSpPr>
          <p:cNvPr id="208" name="Google Shape;208;p1"/>
          <p:cNvSpPr/>
          <p:nvPr/>
        </p:nvSpPr>
        <p:spPr>
          <a:xfrm>
            <a:off x="7268791" y="2809449"/>
            <a:ext cx="1689355" cy="307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chemeClr val="lt1"/>
                </a:solidFill>
                <a:latin typeface="Arial"/>
                <a:ea typeface="Arial"/>
                <a:cs typeface="Arial"/>
                <a:sym typeface="Arial"/>
              </a:rPr>
              <a:t>ODS relacionados</a:t>
            </a:r>
            <a:endParaRPr/>
          </a:p>
        </p:txBody>
      </p:sp>
      <p:sp>
        <p:nvSpPr>
          <p:cNvPr id="209" name="Google Shape;209;p1"/>
          <p:cNvSpPr/>
          <p:nvPr/>
        </p:nvSpPr>
        <p:spPr>
          <a:xfrm rot="4739740">
            <a:off x="7686754" y="3141311"/>
            <a:ext cx="405331" cy="298142"/>
          </a:xfrm>
          <a:prstGeom prst="rightArrow">
            <a:avLst>
              <a:gd fmla="val 50000" name="adj1"/>
              <a:gd fmla="val 50000" name="adj2"/>
            </a:avLst>
          </a:prstGeom>
          <a:solidFill>
            <a:schemeClr val="dk1"/>
          </a:solidFill>
          <a:ln cap="flat" cmpd="sng" w="25400">
            <a:solidFill>
              <a:srgbClr val="BA7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10" name="Google Shape;210;p1"/>
          <p:cNvPicPr preferRelativeResize="0"/>
          <p:nvPr/>
        </p:nvPicPr>
        <p:blipFill>
          <a:blip r:embed="rId3">
            <a:alphaModFix/>
          </a:blip>
          <a:stretch>
            <a:fillRect/>
          </a:stretch>
        </p:blipFill>
        <p:spPr>
          <a:xfrm>
            <a:off x="7589488" y="3671850"/>
            <a:ext cx="1179124" cy="11791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g2e89713159e_0_4"/>
          <p:cNvPicPr preferRelativeResize="0"/>
          <p:nvPr/>
        </p:nvPicPr>
        <p:blipFill rotWithShape="1">
          <a:blip r:embed="rId3">
            <a:alphaModFix/>
          </a:blip>
          <a:srcRect b="0" l="0" r="0" t="0"/>
          <a:stretch/>
        </p:blipFill>
        <p:spPr>
          <a:xfrm flipH="1" rot="10800000">
            <a:off x="8805448" y="111857"/>
            <a:ext cx="225910" cy="225910"/>
          </a:xfrm>
          <a:prstGeom prst="rect">
            <a:avLst/>
          </a:prstGeom>
          <a:noFill/>
          <a:ln>
            <a:noFill/>
          </a:ln>
        </p:spPr>
      </p:pic>
      <p:sp>
        <p:nvSpPr>
          <p:cNvPr id="275" name="Google Shape;275;g2e89713159e_0_4"/>
          <p:cNvSpPr txBox="1"/>
          <p:nvPr>
            <p:ph idx="1" type="subTitle"/>
          </p:nvPr>
        </p:nvSpPr>
        <p:spPr>
          <a:xfrm>
            <a:off x="473100" y="949550"/>
            <a:ext cx="8197800" cy="281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s" sz="2100">
                <a:solidFill>
                  <a:schemeClr val="dk1"/>
                </a:solidFill>
                <a:latin typeface="Arial"/>
                <a:ea typeface="Arial"/>
                <a:cs typeface="Arial"/>
                <a:sym typeface="Arial"/>
              </a:rPr>
              <a:t>Población Objetivo</a:t>
            </a:r>
            <a:endParaRPr b="1" sz="21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s" sz="1300">
                <a:solidFill>
                  <a:schemeClr val="dk1"/>
                </a:solidFill>
                <a:latin typeface="Arial"/>
                <a:ea typeface="Arial"/>
                <a:cs typeface="Arial"/>
                <a:sym typeface="Arial"/>
              </a:rPr>
              <a:t>La población objetivo serán mujeres deportistas de entre 18 y 35 años que presentan valgo dinámico de rodilla. Se seleccionará una muestra de al menos 14 participantes, dividiéndolos equitativamente entre el grupo de control y el grupo experimental. La muestra se justificará basándose en estudios previos que han demostrado la efectividad de intervenciones similares en poblaciones comparables (Kianifar et al., 2017; Ceballos‐Laita et al., 2023).</a:t>
            </a:r>
            <a:endParaRPr sz="13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t/>
            </a:r>
            <a:endParaRPr sz="1300">
              <a:solidFill>
                <a:schemeClr val="dk1"/>
              </a:solidFill>
              <a:latin typeface="Arial"/>
              <a:ea typeface="Arial"/>
              <a:cs typeface="Arial"/>
              <a:sym typeface="Arial"/>
            </a:endParaRPr>
          </a:p>
          <a:p>
            <a:pPr indent="0" lvl="0" marL="0" rtl="0" algn="l">
              <a:lnSpc>
                <a:spcPct val="100000"/>
              </a:lnSpc>
              <a:spcBef>
                <a:spcPts val="120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6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g2ebabe1c6f9_0_112"/>
          <p:cNvSpPr txBox="1"/>
          <p:nvPr>
            <p:ph type="ctrTitle"/>
          </p:nvPr>
        </p:nvSpPr>
        <p:spPr>
          <a:xfrm>
            <a:off x="4969875" y="938800"/>
            <a:ext cx="3802500" cy="13935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s" sz="2400"/>
              <a:t>4</a:t>
            </a:r>
            <a:r>
              <a:rPr lang="es" sz="2400"/>
              <a:t>. Metodología</a:t>
            </a:r>
            <a:endParaRPr/>
          </a:p>
        </p:txBody>
      </p:sp>
      <p:sp>
        <p:nvSpPr>
          <p:cNvPr id="281" name="Google Shape;281;g2ebabe1c6f9_0_112"/>
          <p:cNvSpPr txBox="1"/>
          <p:nvPr/>
        </p:nvSpPr>
        <p:spPr>
          <a:xfrm>
            <a:off x="451190" y="4852749"/>
            <a:ext cx="1675500" cy="200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A5A5A5"/>
                </a:solidFill>
                <a:latin typeface="Arial"/>
                <a:ea typeface="Arial"/>
                <a:cs typeface="Arial"/>
                <a:sym typeface="Arial"/>
              </a:rPr>
              <a:t>Imagen extraída de MIT News (2024)</a:t>
            </a:r>
            <a:endParaRPr b="0" i="0" sz="1400" u="none" cap="none" strike="noStrike">
              <a:solidFill>
                <a:srgbClr val="000000"/>
              </a:solidFill>
              <a:latin typeface="Arial"/>
              <a:ea typeface="Arial"/>
              <a:cs typeface="Arial"/>
              <a:sym typeface="Arial"/>
            </a:endParaRPr>
          </a:p>
        </p:txBody>
      </p:sp>
      <p:pic>
        <p:nvPicPr>
          <p:cNvPr id="282" name="Google Shape;282;g2ebabe1c6f9_0_112"/>
          <p:cNvPicPr preferRelativeResize="0"/>
          <p:nvPr/>
        </p:nvPicPr>
        <p:blipFill rotWithShape="1">
          <a:blip r:embed="rId3">
            <a:alphaModFix/>
          </a:blip>
          <a:srcRect b="0" l="0" r="10992" t="0"/>
          <a:stretch/>
        </p:blipFill>
        <p:spPr>
          <a:xfrm>
            <a:off x="0" y="0"/>
            <a:ext cx="3905249" cy="51434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13"/>
          <p:cNvPicPr preferRelativeResize="0"/>
          <p:nvPr/>
        </p:nvPicPr>
        <p:blipFill rotWithShape="1">
          <a:blip r:embed="rId3">
            <a:alphaModFix/>
          </a:blip>
          <a:srcRect b="3777" l="0" r="44848" t="13028"/>
          <a:stretch/>
        </p:blipFill>
        <p:spPr>
          <a:xfrm>
            <a:off x="576075" y="373325"/>
            <a:ext cx="1905175" cy="2198425"/>
          </a:xfrm>
          <a:prstGeom prst="rect">
            <a:avLst/>
          </a:prstGeom>
          <a:noFill/>
          <a:ln>
            <a:noFill/>
          </a:ln>
        </p:spPr>
      </p:pic>
      <p:pic>
        <p:nvPicPr>
          <p:cNvPr id="288" name="Google Shape;288;p13"/>
          <p:cNvPicPr preferRelativeResize="0"/>
          <p:nvPr/>
        </p:nvPicPr>
        <p:blipFill rotWithShape="1">
          <a:blip r:embed="rId4">
            <a:alphaModFix/>
          </a:blip>
          <a:srcRect b="49990" l="0" r="0" t="1663"/>
          <a:stretch/>
        </p:blipFill>
        <p:spPr>
          <a:xfrm>
            <a:off x="5392651" y="863401"/>
            <a:ext cx="2965990" cy="1662126"/>
          </a:xfrm>
          <a:prstGeom prst="rect">
            <a:avLst/>
          </a:prstGeom>
          <a:noFill/>
          <a:ln>
            <a:noFill/>
          </a:ln>
        </p:spPr>
      </p:pic>
      <p:pic>
        <p:nvPicPr>
          <p:cNvPr id="289" name="Google Shape;289;p13"/>
          <p:cNvPicPr preferRelativeResize="0"/>
          <p:nvPr/>
        </p:nvPicPr>
        <p:blipFill>
          <a:blip r:embed="rId5">
            <a:alphaModFix/>
          </a:blip>
          <a:stretch>
            <a:fillRect/>
          </a:stretch>
        </p:blipFill>
        <p:spPr>
          <a:xfrm>
            <a:off x="2876875" y="554037"/>
            <a:ext cx="1905174" cy="1905195"/>
          </a:xfrm>
          <a:prstGeom prst="rect">
            <a:avLst/>
          </a:prstGeom>
          <a:noFill/>
          <a:ln>
            <a:noFill/>
          </a:ln>
        </p:spPr>
      </p:pic>
      <p:sp>
        <p:nvSpPr>
          <p:cNvPr id="290" name="Google Shape;290;p13"/>
          <p:cNvSpPr txBox="1"/>
          <p:nvPr>
            <p:ph idx="1" type="subTitle"/>
          </p:nvPr>
        </p:nvSpPr>
        <p:spPr>
          <a:xfrm>
            <a:off x="473100" y="2936550"/>
            <a:ext cx="8197800" cy="185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 sz="1100">
                <a:solidFill>
                  <a:schemeClr val="dk1"/>
                </a:solidFill>
                <a:latin typeface="Arial"/>
                <a:ea typeface="Arial"/>
                <a:cs typeface="Arial"/>
                <a:sym typeface="Arial"/>
              </a:rPr>
              <a:t>El estudio </a:t>
            </a:r>
            <a:r>
              <a:rPr b="1" lang="es" sz="1100">
                <a:solidFill>
                  <a:schemeClr val="dk1"/>
                </a:solidFill>
                <a:latin typeface="Arial"/>
                <a:ea typeface="Arial"/>
                <a:cs typeface="Arial"/>
                <a:sym typeface="Arial"/>
              </a:rPr>
              <a:t>Experimental Puro </a:t>
            </a:r>
            <a:r>
              <a:rPr lang="es" sz="1100">
                <a:solidFill>
                  <a:schemeClr val="dk1"/>
                </a:solidFill>
                <a:latin typeface="Arial"/>
                <a:ea typeface="Arial"/>
                <a:cs typeface="Arial"/>
                <a:sym typeface="Arial"/>
              </a:rPr>
              <a:t>incluirá un grupo de control y un grupo experimental. El grupo de control realizará el ejercicio single leg RDL sin retroalimentación en tiempo real, mientras que el grupo experimental utilizará el sistema de visión computacional con retroalimentación en tiempo real (Haberkamp et al., 2022).</a:t>
            </a:r>
            <a:endParaRPr sz="1100">
              <a:solidFill>
                <a:schemeClr val="dk1"/>
              </a:solidFill>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Font typeface="Arial"/>
              <a:buChar char="●"/>
            </a:pPr>
            <a:r>
              <a:rPr b="1" lang="es" sz="1100">
                <a:solidFill>
                  <a:schemeClr val="dk1"/>
                </a:solidFill>
                <a:latin typeface="Arial"/>
                <a:ea typeface="Arial"/>
                <a:cs typeface="Arial"/>
                <a:sym typeface="Arial"/>
              </a:rPr>
              <a:t>Grupo de Control</a:t>
            </a:r>
            <a:r>
              <a:rPr lang="es" sz="1100">
                <a:solidFill>
                  <a:schemeClr val="dk1"/>
                </a:solidFill>
                <a:latin typeface="Arial"/>
                <a:ea typeface="Arial"/>
                <a:cs typeface="Arial"/>
                <a:sym typeface="Arial"/>
              </a:rPr>
              <a:t>: Participantes realizan ejercicios sin retroalimentación.</a:t>
            </a:r>
            <a:endParaRPr sz="1100">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Char char="●"/>
            </a:pPr>
            <a:r>
              <a:rPr b="1" lang="es" sz="1100">
                <a:solidFill>
                  <a:schemeClr val="dk1"/>
                </a:solidFill>
                <a:latin typeface="Arial"/>
                <a:ea typeface="Arial"/>
                <a:cs typeface="Arial"/>
                <a:sym typeface="Arial"/>
              </a:rPr>
              <a:t>Grupo Experimental</a:t>
            </a:r>
            <a:r>
              <a:rPr lang="es" sz="1100">
                <a:solidFill>
                  <a:schemeClr val="dk1"/>
                </a:solidFill>
                <a:latin typeface="Arial"/>
                <a:ea typeface="Arial"/>
                <a:cs typeface="Arial"/>
                <a:sym typeface="Arial"/>
              </a:rPr>
              <a:t>: Participantes utilizan el sistema de visión computacional con retroalimentación en tiempo real.</a:t>
            </a:r>
            <a:endParaRPr sz="11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120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60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g2e89713159e_0_18"/>
          <p:cNvSpPr txBox="1"/>
          <p:nvPr>
            <p:ph type="title"/>
          </p:nvPr>
        </p:nvSpPr>
        <p:spPr>
          <a:xfrm>
            <a:off x="311700" y="149075"/>
            <a:ext cx="8520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s"/>
              <a:t>Criterios Medición</a:t>
            </a:r>
            <a:endParaRPr sz="1800"/>
          </a:p>
        </p:txBody>
      </p:sp>
      <p:pic>
        <p:nvPicPr>
          <p:cNvPr id="296" name="Google Shape;296;g2e89713159e_0_18"/>
          <p:cNvPicPr preferRelativeResize="0"/>
          <p:nvPr/>
        </p:nvPicPr>
        <p:blipFill rotWithShape="1">
          <a:blip r:embed="rId3">
            <a:alphaModFix/>
          </a:blip>
          <a:srcRect b="0" l="0" r="0" t="0"/>
          <a:stretch/>
        </p:blipFill>
        <p:spPr>
          <a:xfrm flipH="1" rot="10800000">
            <a:off x="8805448" y="111857"/>
            <a:ext cx="225910" cy="225910"/>
          </a:xfrm>
          <a:prstGeom prst="rect">
            <a:avLst/>
          </a:prstGeom>
          <a:noFill/>
          <a:ln>
            <a:noFill/>
          </a:ln>
        </p:spPr>
      </p:pic>
      <p:sp>
        <p:nvSpPr>
          <p:cNvPr id="297" name="Google Shape;297;g2e89713159e_0_18"/>
          <p:cNvSpPr txBox="1"/>
          <p:nvPr>
            <p:ph idx="1" type="subTitle"/>
          </p:nvPr>
        </p:nvSpPr>
        <p:spPr>
          <a:xfrm>
            <a:off x="473100" y="560425"/>
            <a:ext cx="8197800" cy="228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t/>
            </a:r>
            <a:endParaRPr b="1" sz="1100">
              <a:solidFill>
                <a:schemeClr val="dk1"/>
              </a:solidFill>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Font typeface="Arial"/>
              <a:buAutoNum type="arabicPeriod"/>
            </a:pPr>
            <a:r>
              <a:rPr b="1" lang="es" sz="1100">
                <a:solidFill>
                  <a:schemeClr val="dk1"/>
                </a:solidFill>
                <a:latin typeface="Arial"/>
                <a:ea typeface="Arial"/>
                <a:cs typeface="Arial"/>
                <a:sym typeface="Arial"/>
              </a:rPr>
              <a:t>Mejora en la Precisión de la Ejecución del Ejercicio</a:t>
            </a:r>
            <a:endParaRPr b="1" sz="1100">
              <a:solidFill>
                <a:schemeClr val="dk1"/>
              </a:solidFill>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Font typeface="Arial"/>
              <a:buChar char="○"/>
            </a:pPr>
            <a:r>
              <a:rPr lang="es" sz="1100">
                <a:solidFill>
                  <a:schemeClr val="dk1"/>
                </a:solidFill>
                <a:latin typeface="Arial"/>
                <a:ea typeface="Arial"/>
                <a:cs typeface="Arial"/>
                <a:sym typeface="Arial"/>
              </a:rPr>
              <a:t>Método</a:t>
            </a:r>
            <a:r>
              <a:rPr b="0" lang="es" sz="1100">
                <a:solidFill>
                  <a:schemeClr val="dk1"/>
                </a:solidFill>
                <a:latin typeface="Arial"/>
                <a:ea typeface="Arial"/>
                <a:cs typeface="Arial"/>
                <a:sym typeface="Arial"/>
              </a:rPr>
              <a:t>: Validación mediante la comparación de los ángulos articulares detectados por el sistema Mediapipe con los obtenidos por sistemas tradicionales de captura de movimiento (Uhlár et al., 2021).</a:t>
            </a:r>
            <a:endParaRPr b="0" sz="1100">
              <a:solidFill>
                <a:schemeClr val="dk1"/>
              </a:solidFill>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Font typeface="Arial"/>
              <a:buChar char="○"/>
            </a:pPr>
            <a:r>
              <a:rPr lang="es" sz="1100">
                <a:solidFill>
                  <a:schemeClr val="dk1"/>
                </a:solidFill>
                <a:latin typeface="Arial"/>
                <a:ea typeface="Arial"/>
                <a:cs typeface="Arial"/>
                <a:sym typeface="Arial"/>
              </a:rPr>
              <a:t>Cálculo</a:t>
            </a:r>
            <a:r>
              <a:rPr b="0" lang="es" sz="1100">
                <a:solidFill>
                  <a:schemeClr val="dk1"/>
                </a:solidFill>
                <a:latin typeface="Arial"/>
                <a:ea typeface="Arial"/>
                <a:cs typeface="Arial"/>
                <a:sym typeface="Arial"/>
              </a:rPr>
              <a:t>: Cálculo de los ángulos articulares para determinar la correcta postura del movimiento.</a:t>
            </a:r>
            <a:endParaRPr b="0" sz="1100">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AutoNum type="arabicPeriod"/>
            </a:pPr>
            <a:r>
              <a:rPr b="1" lang="es" sz="1100">
                <a:solidFill>
                  <a:schemeClr val="dk1"/>
                </a:solidFill>
                <a:latin typeface="Arial"/>
                <a:ea typeface="Arial"/>
                <a:cs typeface="Arial"/>
                <a:sym typeface="Arial"/>
              </a:rPr>
              <a:t>Usabilidad del Sistema</a:t>
            </a:r>
            <a:endParaRPr b="1" sz="1100">
              <a:solidFill>
                <a:schemeClr val="dk1"/>
              </a:solidFill>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Font typeface="Arial"/>
              <a:buChar char="○"/>
            </a:pPr>
            <a:r>
              <a:rPr lang="es" sz="1100">
                <a:solidFill>
                  <a:schemeClr val="dk1"/>
                </a:solidFill>
                <a:latin typeface="Arial"/>
                <a:ea typeface="Arial"/>
                <a:cs typeface="Arial"/>
                <a:sym typeface="Arial"/>
              </a:rPr>
              <a:t>Método</a:t>
            </a:r>
            <a:r>
              <a:rPr b="0" lang="es" sz="1100">
                <a:solidFill>
                  <a:schemeClr val="dk1"/>
                </a:solidFill>
                <a:latin typeface="Arial"/>
                <a:ea typeface="Arial"/>
                <a:cs typeface="Arial"/>
                <a:sym typeface="Arial"/>
              </a:rPr>
              <a:t>: Evaluación de la facilidad de uso y la experiencia del usuario a través de cuestionarios de usabilidad como la System Usability Scale (SUS) (Brooke, 1996).</a:t>
            </a:r>
            <a:endParaRPr b="0" sz="1100">
              <a:solidFill>
                <a:schemeClr val="dk1"/>
              </a:solidFill>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Font typeface="Arial"/>
              <a:buChar char="○"/>
            </a:pPr>
            <a:r>
              <a:rPr lang="es" sz="1100">
                <a:solidFill>
                  <a:schemeClr val="dk1"/>
                </a:solidFill>
                <a:latin typeface="Arial"/>
                <a:ea typeface="Arial"/>
                <a:cs typeface="Arial"/>
                <a:sym typeface="Arial"/>
              </a:rPr>
              <a:t>Instrumento</a:t>
            </a:r>
            <a:r>
              <a:rPr b="0" lang="es" sz="1100">
                <a:solidFill>
                  <a:schemeClr val="dk1"/>
                </a:solidFill>
                <a:latin typeface="Arial"/>
                <a:ea typeface="Arial"/>
                <a:cs typeface="Arial"/>
                <a:sym typeface="Arial"/>
              </a:rPr>
              <a:t>: Aplicación de la System Usability Scale (SUS) para evaluar la usabilidad del sistema.</a:t>
            </a:r>
            <a:endParaRPr b="0" sz="1100">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AutoNum type="arabicPeriod"/>
            </a:pPr>
            <a:r>
              <a:rPr b="1" lang="es" sz="1100">
                <a:solidFill>
                  <a:schemeClr val="dk1"/>
                </a:solidFill>
                <a:latin typeface="Arial"/>
                <a:ea typeface="Arial"/>
                <a:cs typeface="Arial"/>
                <a:sym typeface="Arial"/>
              </a:rPr>
              <a:t>Tiempo de Respuesta</a:t>
            </a:r>
            <a:endParaRPr b="1" sz="1100">
              <a:solidFill>
                <a:schemeClr val="dk1"/>
              </a:solidFill>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Font typeface="Arial"/>
              <a:buChar char="○"/>
            </a:pPr>
            <a:r>
              <a:rPr lang="es" sz="1100">
                <a:solidFill>
                  <a:schemeClr val="dk1"/>
                </a:solidFill>
                <a:latin typeface="Arial"/>
                <a:ea typeface="Arial"/>
                <a:cs typeface="Arial"/>
                <a:sym typeface="Arial"/>
              </a:rPr>
              <a:t>Método</a:t>
            </a:r>
            <a:r>
              <a:rPr b="0" lang="es" sz="1100">
                <a:solidFill>
                  <a:schemeClr val="dk1"/>
                </a:solidFill>
                <a:latin typeface="Arial"/>
                <a:ea typeface="Arial"/>
                <a:cs typeface="Arial"/>
                <a:sym typeface="Arial"/>
              </a:rPr>
              <a:t>: Medición del tiempo de respuesta del sistema en proporcionar retroalimentación en tiempo real durante la ejecución del ejercicio.</a:t>
            </a:r>
            <a:endParaRPr b="0" sz="1100">
              <a:solidFill>
                <a:schemeClr val="dk1"/>
              </a:solidFill>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Font typeface="Arial"/>
              <a:buChar char="○"/>
            </a:pPr>
            <a:r>
              <a:rPr lang="es" sz="1100">
                <a:solidFill>
                  <a:schemeClr val="dk1"/>
                </a:solidFill>
                <a:latin typeface="Arial"/>
                <a:ea typeface="Arial"/>
                <a:cs typeface="Arial"/>
                <a:sym typeface="Arial"/>
              </a:rPr>
              <a:t>Cálculo</a:t>
            </a:r>
            <a:r>
              <a:rPr b="0" lang="es" sz="1100">
                <a:solidFill>
                  <a:schemeClr val="dk1"/>
                </a:solidFill>
                <a:latin typeface="Arial"/>
                <a:ea typeface="Arial"/>
                <a:cs typeface="Arial"/>
                <a:sym typeface="Arial"/>
              </a:rPr>
              <a:t>: Duración del tiempo de respuesta del modelo en corregir el ejercicio.</a:t>
            </a:r>
            <a:endParaRPr b="0" sz="1100">
              <a:solidFill>
                <a:schemeClr val="dk1"/>
              </a:solidFill>
              <a:latin typeface="Arial"/>
              <a:ea typeface="Arial"/>
              <a:cs typeface="Arial"/>
              <a:sym typeface="Arial"/>
            </a:endParaRPr>
          </a:p>
          <a:p>
            <a:pPr indent="0" lvl="0" marL="0" rtl="0" algn="l">
              <a:lnSpc>
                <a:spcPct val="100000"/>
              </a:lnSpc>
              <a:spcBef>
                <a:spcPts val="1200"/>
              </a:spcBef>
              <a:spcAft>
                <a:spcPts val="0"/>
              </a:spcAft>
              <a:buSzPts val="1600"/>
              <a:buNone/>
            </a:pPr>
            <a:r>
              <a:t/>
            </a:r>
            <a:endParaRPr>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g2e89713159e_0_28"/>
          <p:cNvSpPr txBox="1"/>
          <p:nvPr>
            <p:ph type="title"/>
          </p:nvPr>
        </p:nvSpPr>
        <p:spPr>
          <a:xfrm>
            <a:off x="311700" y="149075"/>
            <a:ext cx="8520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s"/>
              <a:t>Técnicas de Validación</a:t>
            </a:r>
            <a:endParaRPr sz="1800"/>
          </a:p>
        </p:txBody>
      </p:sp>
      <p:pic>
        <p:nvPicPr>
          <p:cNvPr id="303" name="Google Shape;303;g2e89713159e_0_28"/>
          <p:cNvPicPr preferRelativeResize="0"/>
          <p:nvPr/>
        </p:nvPicPr>
        <p:blipFill rotWithShape="1">
          <a:blip r:embed="rId3">
            <a:alphaModFix/>
          </a:blip>
          <a:srcRect b="0" l="0" r="0" t="0"/>
          <a:stretch/>
        </p:blipFill>
        <p:spPr>
          <a:xfrm flipH="1" rot="10800000">
            <a:off x="8805448" y="111857"/>
            <a:ext cx="225910" cy="225910"/>
          </a:xfrm>
          <a:prstGeom prst="rect">
            <a:avLst/>
          </a:prstGeom>
          <a:noFill/>
          <a:ln>
            <a:noFill/>
          </a:ln>
        </p:spPr>
      </p:pic>
      <p:sp>
        <p:nvSpPr>
          <p:cNvPr id="304" name="Google Shape;304;g2e89713159e_0_28"/>
          <p:cNvSpPr txBox="1"/>
          <p:nvPr>
            <p:ph idx="1" type="subTitle"/>
          </p:nvPr>
        </p:nvSpPr>
        <p:spPr>
          <a:xfrm>
            <a:off x="473100" y="721775"/>
            <a:ext cx="8197800" cy="228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t/>
            </a:r>
            <a:endParaRPr b="1" sz="1100">
              <a:solidFill>
                <a:schemeClr val="dk1"/>
              </a:solidFill>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Font typeface="Arial"/>
              <a:buAutoNum type="arabicPeriod"/>
            </a:pPr>
            <a:r>
              <a:rPr b="1" lang="es" sz="1100">
                <a:solidFill>
                  <a:schemeClr val="dk1"/>
                </a:solidFill>
                <a:latin typeface="Arial"/>
                <a:ea typeface="Arial"/>
                <a:cs typeface="Arial"/>
                <a:sym typeface="Arial"/>
              </a:rPr>
              <a:t>Análisis de Varianza (ANOVA)</a:t>
            </a:r>
            <a:endParaRPr b="1" sz="1100">
              <a:solidFill>
                <a:schemeClr val="dk1"/>
              </a:solidFill>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Font typeface="Arial"/>
              <a:buChar char="○"/>
            </a:pPr>
            <a:r>
              <a:rPr lang="es" sz="1100">
                <a:solidFill>
                  <a:schemeClr val="dk1"/>
                </a:solidFill>
                <a:latin typeface="Arial"/>
                <a:ea typeface="Arial"/>
                <a:cs typeface="Arial"/>
                <a:sym typeface="Arial"/>
              </a:rPr>
              <a:t>Utilización</a:t>
            </a:r>
            <a:r>
              <a:rPr b="0" lang="es" sz="1100">
                <a:solidFill>
                  <a:schemeClr val="dk1"/>
                </a:solidFill>
                <a:latin typeface="Arial"/>
                <a:ea typeface="Arial"/>
                <a:cs typeface="Arial"/>
                <a:sym typeface="Arial"/>
              </a:rPr>
              <a:t>: Comparar las mejoras en la corrección de la postura entre el grupo de control y el grupo experimental.</a:t>
            </a:r>
            <a:endParaRPr b="0" sz="1100">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AutoNum type="arabicPeriod"/>
            </a:pPr>
            <a:r>
              <a:rPr b="1" lang="es" sz="1100">
                <a:solidFill>
                  <a:schemeClr val="dk1"/>
                </a:solidFill>
                <a:latin typeface="Arial"/>
                <a:ea typeface="Arial"/>
                <a:cs typeface="Arial"/>
                <a:sym typeface="Arial"/>
              </a:rPr>
              <a:t>Prueba de t para Muestras Independientes</a:t>
            </a:r>
            <a:endParaRPr b="1" sz="1100">
              <a:solidFill>
                <a:schemeClr val="dk1"/>
              </a:solidFill>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Font typeface="Arial"/>
              <a:buChar char="○"/>
            </a:pPr>
            <a:r>
              <a:rPr lang="es" sz="1100">
                <a:solidFill>
                  <a:schemeClr val="dk1"/>
                </a:solidFill>
                <a:latin typeface="Arial"/>
                <a:ea typeface="Arial"/>
                <a:cs typeface="Arial"/>
                <a:sym typeface="Arial"/>
              </a:rPr>
              <a:t>Utilización</a:t>
            </a:r>
            <a:r>
              <a:rPr b="0" lang="es" sz="1100">
                <a:solidFill>
                  <a:schemeClr val="dk1"/>
                </a:solidFill>
                <a:latin typeface="Arial"/>
                <a:ea typeface="Arial"/>
                <a:cs typeface="Arial"/>
                <a:sym typeface="Arial"/>
              </a:rPr>
              <a:t>: Comparar las puntuaciones de usabilidad entre los dos grupos.</a:t>
            </a:r>
            <a:endParaRPr b="0" sz="1100">
              <a:solidFill>
                <a:schemeClr val="dk1"/>
              </a:solidFill>
              <a:latin typeface="Arial"/>
              <a:ea typeface="Arial"/>
              <a:cs typeface="Arial"/>
              <a:sym typeface="Arial"/>
            </a:endParaRPr>
          </a:p>
          <a:p>
            <a:pPr indent="0" lvl="0" marL="0" rtl="0" algn="l">
              <a:lnSpc>
                <a:spcPct val="100000"/>
              </a:lnSpc>
              <a:spcBef>
                <a:spcPts val="1200"/>
              </a:spcBef>
              <a:spcAft>
                <a:spcPts val="0"/>
              </a:spcAft>
              <a:buSzPts val="1600"/>
              <a:buNone/>
            </a:pPr>
            <a:r>
              <a:t/>
            </a:r>
            <a:endParaRPr b="1" sz="1100">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2ebabe1c6f9_0_118"/>
          <p:cNvSpPr txBox="1"/>
          <p:nvPr>
            <p:ph type="ctrTitle"/>
          </p:nvPr>
        </p:nvSpPr>
        <p:spPr>
          <a:xfrm>
            <a:off x="4969875" y="938800"/>
            <a:ext cx="3802500" cy="13935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s" sz="2400"/>
              <a:t>5</a:t>
            </a:r>
            <a:r>
              <a:rPr lang="es" sz="2400"/>
              <a:t>. Estado del Arte</a:t>
            </a:r>
            <a:endParaRPr/>
          </a:p>
        </p:txBody>
      </p:sp>
      <p:sp>
        <p:nvSpPr>
          <p:cNvPr id="310" name="Google Shape;310;g2ebabe1c6f9_0_118"/>
          <p:cNvSpPr txBox="1"/>
          <p:nvPr/>
        </p:nvSpPr>
        <p:spPr>
          <a:xfrm>
            <a:off x="451190" y="4852749"/>
            <a:ext cx="1675500" cy="200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A5A5A5"/>
                </a:solidFill>
                <a:latin typeface="Arial"/>
                <a:ea typeface="Arial"/>
                <a:cs typeface="Arial"/>
                <a:sym typeface="Arial"/>
              </a:rPr>
              <a:t>Imagen extraída de MIT News (2024)</a:t>
            </a:r>
            <a:endParaRPr b="0" i="0" sz="1400" u="none" cap="none" strike="noStrike">
              <a:solidFill>
                <a:srgbClr val="000000"/>
              </a:solidFill>
              <a:latin typeface="Arial"/>
              <a:ea typeface="Arial"/>
              <a:cs typeface="Arial"/>
              <a:sym typeface="Arial"/>
            </a:endParaRPr>
          </a:p>
        </p:txBody>
      </p:sp>
      <p:pic>
        <p:nvPicPr>
          <p:cNvPr id="311" name="Google Shape;311;g2ebabe1c6f9_0_118"/>
          <p:cNvPicPr preferRelativeResize="0"/>
          <p:nvPr/>
        </p:nvPicPr>
        <p:blipFill rotWithShape="1">
          <a:blip r:embed="rId3">
            <a:alphaModFix/>
          </a:blip>
          <a:srcRect b="0" l="0" r="10992" t="0"/>
          <a:stretch/>
        </p:blipFill>
        <p:spPr>
          <a:xfrm>
            <a:off x="0" y="0"/>
            <a:ext cx="3905249" cy="51434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g2e89713159e_0_40"/>
          <p:cNvPicPr preferRelativeResize="0"/>
          <p:nvPr/>
        </p:nvPicPr>
        <p:blipFill>
          <a:blip r:embed="rId3">
            <a:alphaModFix/>
          </a:blip>
          <a:stretch>
            <a:fillRect/>
          </a:stretch>
        </p:blipFill>
        <p:spPr>
          <a:xfrm>
            <a:off x="152400" y="534925"/>
            <a:ext cx="8839200" cy="40736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20"/>
          <p:cNvSpPr/>
          <p:nvPr/>
        </p:nvSpPr>
        <p:spPr>
          <a:xfrm>
            <a:off x="3122651" y="2597813"/>
            <a:ext cx="896010" cy="243818"/>
          </a:xfrm>
          <a:custGeom>
            <a:rect b="b" l="l" r="r" t="t"/>
            <a:pathLst>
              <a:path extrusionOk="0" h="4082" w="15001">
                <a:moveTo>
                  <a:pt x="300" y="1"/>
                </a:moveTo>
                <a:cubicBezTo>
                  <a:pt x="281" y="1"/>
                  <a:pt x="263" y="4"/>
                  <a:pt x="245" y="13"/>
                </a:cubicBezTo>
                <a:cubicBezTo>
                  <a:pt x="82" y="94"/>
                  <a:pt x="1" y="284"/>
                  <a:pt x="109" y="474"/>
                </a:cubicBezTo>
                <a:lnTo>
                  <a:pt x="2388" y="3919"/>
                </a:lnTo>
                <a:cubicBezTo>
                  <a:pt x="2442" y="4027"/>
                  <a:pt x="2577" y="4081"/>
                  <a:pt x="2686" y="4081"/>
                </a:cubicBezTo>
                <a:lnTo>
                  <a:pt x="14512" y="4081"/>
                </a:lnTo>
                <a:cubicBezTo>
                  <a:pt x="14810" y="4081"/>
                  <a:pt x="15000" y="3756"/>
                  <a:pt x="14837" y="3512"/>
                </a:cubicBezTo>
                <a:lnTo>
                  <a:pt x="12559" y="67"/>
                </a:lnTo>
                <a:cubicBezTo>
                  <a:pt x="12532" y="13"/>
                  <a:pt x="12505" y="40"/>
                  <a:pt x="12451" y="13"/>
                </a:cubicBezTo>
                <a:cubicBezTo>
                  <a:pt x="12432" y="4"/>
                  <a:pt x="12411" y="1"/>
                  <a:pt x="12389" y="1"/>
                </a:cubicBezTo>
                <a:cubicBezTo>
                  <a:pt x="12345" y="1"/>
                  <a:pt x="12297" y="13"/>
                  <a:pt x="12261" y="13"/>
                </a:cubicBezTo>
                <a:lnTo>
                  <a:pt x="435" y="13"/>
                </a:lnTo>
                <a:cubicBezTo>
                  <a:pt x="380" y="13"/>
                  <a:pt x="338" y="1"/>
                  <a:pt x="300" y="1"/>
                </a:cubicBez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20"/>
          <p:cNvSpPr/>
          <p:nvPr/>
        </p:nvSpPr>
        <p:spPr>
          <a:xfrm>
            <a:off x="3966758" y="2597813"/>
            <a:ext cx="895950" cy="243818"/>
          </a:xfrm>
          <a:custGeom>
            <a:rect b="b" l="l" r="r" t="t"/>
            <a:pathLst>
              <a:path extrusionOk="0" h="4082" w="15000">
                <a:moveTo>
                  <a:pt x="326" y="1"/>
                </a:moveTo>
                <a:cubicBezTo>
                  <a:pt x="308" y="1"/>
                  <a:pt x="290" y="4"/>
                  <a:pt x="271" y="13"/>
                </a:cubicBezTo>
                <a:cubicBezTo>
                  <a:pt x="82" y="94"/>
                  <a:pt x="0" y="284"/>
                  <a:pt x="136" y="474"/>
                </a:cubicBezTo>
                <a:lnTo>
                  <a:pt x="2387" y="3919"/>
                </a:lnTo>
                <a:cubicBezTo>
                  <a:pt x="2468" y="4027"/>
                  <a:pt x="2577" y="4081"/>
                  <a:pt x="2713" y="4081"/>
                </a:cubicBezTo>
                <a:lnTo>
                  <a:pt x="14539" y="4081"/>
                </a:lnTo>
                <a:cubicBezTo>
                  <a:pt x="14837" y="4081"/>
                  <a:pt x="15000" y="3756"/>
                  <a:pt x="14837" y="3512"/>
                </a:cubicBezTo>
                <a:lnTo>
                  <a:pt x="12586" y="67"/>
                </a:lnTo>
                <a:cubicBezTo>
                  <a:pt x="12559" y="13"/>
                  <a:pt x="12504" y="40"/>
                  <a:pt x="12450" y="13"/>
                </a:cubicBezTo>
                <a:cubicBezTo>
                  <a:pt x="12432" y="4"/>
                  <a:pt x="12414" y="1"/>
                  <a:pt x="12396" y="1"/>
                </a:cubicBezTo>
                <a:cubicBezTo>
                  <a:pt x="12360" y="1"/>
                  <a:pt x="12323" y="13"/>
                  <a:pt x="12287" y="13"/>
                </a:cubicBezTo>
                <a:lnTo>
                  <a:pt x="434" y="13"/>
                </a:lnTo>
                <a:cubicBezTo>
                  <a:pt x="398" y="13"/>
                  <a:pt x="362" y="1"/>
                  <a:pt x="326" y="1"/>
                </a:cubicBezTo>
                <a:close/>
              </a:path>
            </a:pathLst>
          </a:custGeom>
          <a:solidFill>
            <a:srgbClr val="5353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20"/>
          <p:cNvSpPr/>
          <p:nvPr/>
        </p:nvSpPr>
        <p:spPr>
          <a:xfrm>
            <a:off x="4812418" y="2597813"/>
            <a:ext cx="896010" cy="243818"/>
          </a:xfrm>
          <a:custGeom>
            <a:rect b="b" l="l" r="r" t="t"/>
            <a:pathLst>
              <a:path extrusionOk="0" h="4082" w="15001">
                <a:moveTo>
                  <a:pt x="300" y="1"/>
                </a:moveTo>
                <a:cubicBezTo>
                  <a:pt x="281" y="1"/>
                  <a:pt x="263" y="4"/>
                  <a:pt x="245" y="13"/>
                </a:cubicBezTo>
                <a:cubicBezTo>
                  <a:pt x="82" y="94"/>
                  <a:pt x="1" y="284"/>
                  <a:pt x="109" y="474"/>
                </a:cubicBezTo>
                <a:lnTo>
                  <a:pt x="2388" y="3919"/>
                </a:lnTo>
                <a:cubicBezTo>
                  <a:pt x="2442" y="4027"/>
                  <a:pt x="2578" y="4081"/>
                  <a:pt x="2686" y="4081"/>
                </a:cubicBezTo>
                <a:lnTo>
                  <a:pt x="14539" y="4081"/>
                </a:lnTo>
                <a:cubicBezTo>
                  <a:pt x="14811" y="4081"/>
                  <a:pt x="15000" y="3756"/>
                  <a:pt x="14838" y="3512"/>
                </a:cubicBezTo>
                <a:lnTo>
                  <a:pt x="12559" y="67"/>
                </a:lnTo>
                <a:cubicBezTo>
                  <a:pt x="12532" y="13"/>
                  <a:pt x="12505" y="40"/>
                  <a:pt x="12451" y="13"/>
                </a:cubicBezTo>
                <a:cubicBezTo>
                  <a:pt x="12433" y="4"/>
                  <a:pt x="12412" y="1"/>
                  <a:pt x="12389" y="1"/>
                </a:cubicBezTo>
                <a:cubicBezTo>
                  <a:pt x="12345" y="1"/>
                  <a:pt x="12297" y="13"/>
                  <a:pt x="12261" y="13"/>
                </a:cubicBezTo>
                <a:lnTo>
                  <a:pt x="435" y="13"/>
                </a:lnTo>
                <a:cubicBezTo>
                  <a:pt x="381" y="13"/>
                  <a:pt x="338" y="1"/>
                  <a:pt x="300" y="1"/>
                </a:cubicBez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20"/>
          <p:cNvSpPr/>
          <p:nvPr/>
        </p:nvSpPr>
        <p:spPr>
          <a:xfrm>
            <a:off x="2294315" y="2597813"/>
            <a:ext cx="881376" cy="243818"/>
          </a:xfrm>
          <a:custGeom>
            <a:rect b="b" l="l" r="r" t="t"/>
            <a:pathLst>
              <a:path extrusionOk="0" h="4082" w="14756">
                <a:moveTo>
                  <a:pt x="496" y="1"/>
                </a:moveTo>
                <a:cubicBezTo>
                  <a:pt x="473" y="1"/>
                  <a:pt x="452" y="4"/>
                  <a:pt x="434" y="13"/>
                </a:cubicBezTo>
                <a:cubicBezTo>
                  <a:pt x="136" y="148"/>
                  <a:pt x="0" y="447"/>
                  <a:pt x="190" y="745"/>
                </a:cubicBezTo>
                <a:lnTo>
                  <a:pt x="2197" y="3837"/>
                </a:lnTo>
                <a:cubicBezTo>
                  <a:pt x="2306" y="4000"/>
                  <a:pt x="2496" y="4081"/>
                  <a:pt x="2658" y="4081"/>
                </a:cubicBezTo>
                <a:lnTo>
                  <a:pt x="14078" y="4081"/>
                </a:lnTo>
                <a:cubicBezTo>
                  <a:pt x="14511" y="4081"/>
                  <a:pt x="14756" y="3593"/>
                  <a:pt x="14539" y="3241"/>
                </a:cubicBezTo>
                <a:lnTo>
                  <a:pt x="12504" y="148"/>
                </a:lnTo>
                <a:cubicBezTo>
                  <a:pt x="12450" y="67"/>
                  <a:pt x="12369" y="40"/>
                  <a:pt x="12260" y="13"/>
                </a:cubicBezTo>
                <a:cubicBezTo>
                  <a:pt x="12242" y="4"/>
                  <a:pt x="12221" y="1"/>
                  <a:pt x="12198" y="1"/>
                </a:cubicBezTo>
                <a:cubicBezTo>
                  <a:pt x="12152" y="1"/>
                  <a:pt x="12097" y="13"/>
                  <a:pt x="12043" y="13"/>
                </a:cubicBezTo>
                <a:lnTo>
                  <a:pt x="651" y="13"/>
                </a:lnTo>
                <a:cubicBezTo>
                  <a:pt x="597" y="13"/>
                  <a:pt x="543" y="1"/>
                  <a:pt x="496" y="1"/>
                </a:cubicBezTo>
                <a:close/>
              </a:path>
            </a:pathLst>
          </a:custGeom>
          <a:solidFill>
            <a:srgbClr val="5353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20"/>
          <p:cNvSpPr/>
          <p:nvPr/>
        </p:nvSpPr>
        <p:spPr>
          <a:xfrm>
            <a:off x="3564953" y="2535335"/>
            <a:ext cx="8183" cy="14694"/>
          </a:xfrm>
          <a:custGeom>
            <a:rect b="b" l="l" r="r" t="t"/>
            <a:pathLst>
              <a:path extrusionOk="0" h="246" w="137">
                <a:moveTo>
                  <a:pt x="0" y="1"/>
                </a:moveTo>
                <a:lnTo>
                  <a:pt x="0" y="245"/>
                </a:lnTo>
                <a:lnTo>
                  <a:pt x="136" y="245"/>
                </a:lnTo>
                <a:lnTo>
                  <a:pt x="136" y="1"/>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20"/>
          <p:cNvSpPr/>
          <p:nvPr/>
        </p:nvSpPr>
        <p:spPr>
          <a:xfrm>
            <a:off x="3564953" y="2225933"/>
            <a:ext cx="8183" cy="30821"/>
          </a:xfrm>
          <a:custGeom>
            <a:rect b="b" l="l" r="r" t="t"/>
            <a:pathLst>
              <a:path extrusionOk="0" h="516" w="137">
                <a:moveTo>
                  <a:pt x="0" y="0"/>
                </a:moveTo>
                <a:lnTo>
                  <a:pt x="0" y="516"/>
                </a:lnTo>
                <a:lnTo>
                  <a:pt x="136" y="516"/>
                </a:lnTo>
                <a:lnTo>
                  <a:pt x="136" y="0"/>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20"/>
          <p:cNvSpPr/>
          <p:nvPr/>
        </p:nvSpPr>
        <p:spPr>
          <a:xfrm>
            <a:off x="3564953" y="2102769"/>
            <a:ext cx="8183" cy="30880"/>
          </a:xfrm>
          <a:custGeom>
            <a:rect b="b" l="l" r="r" t="t"/>
            <a:pathLst>
              <a:path extrusionOk="0" h="517" w="137">
                <a:moveTo>
                  <a:pt x="0" y="1"/>
                </a:moveTo>
                <a:lnTo>
                  <a:pt x="0" y="516"/>
                </a:lnTo>
                <a:lnTo>
                  <a:pt x="136" y="516"/>
                </a:lnTo>
                <a:lnTo>
                  <a:pt x="136" y="1"/>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20"/>
          <p:cNvSpPr/>
          <p:nvPr/>
        </p:nvSpPr>
        <p:spPr>
          <a:xfrm>
            <a:off x="3564953" y="2164351"/>
            <a:ext cx="8183" cy="30821"/>
          </a:xfrm>
          <a:custGeom>
            <a:rect b="b" l="l" r="r" t="t"/>
            <a:pathLst>
              <a:path extrusionOk="0" h="516" w="137">
                <a:moveTo>
                  <a:pt x="0" y="1"/>
                </a:moveTo>
                <a:lnTo>
                  <a:pt x="0" y="516"/>
                </a:lnTo>
                <a:lnTo>
                  <a:pt x="136" y="516"/>
                </a:lnTo>
                <a:lnTo>
                  <a:pt x="136" y="1"/>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20"/>
          <p:cNvSpPr/>
          <p:nvPr/>
        </p:nvSpPr>
        <p:spPr>
          <a:xfrm>
            <a:off x="3564953" y="2287515"/>
            <a:ext cx="8183" cy="30821"/>
          </a:xfrm>
          <a:custGeom>
            <a:rect b="b" l="l" r="r" t="t"/>
            <a:pathLst>
              <a:path extrusionOk="0" h="516" w="137">
                <a:moveTo>
                  <a:pt x="0" y="0"/>
                </a:moveTo>
                <a:lnTo>
                  <a:pt x="0" y="515"/>
                </a:lnTo>
                <a:lnTo>
                  <a:pt x="136" y="515"/>
                </a:lnTo>
                <a:lnTo>
                  <a:pt x="136" y="0"/>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20"/>
          <p:cNvSpPr/>
          <p:nvPr/>
        </p:nvSpPr>
        <p:spPr>
          <a:xfrm>
            <a:off x="3564953" y="2349037"/>
            <a:ext cx="8183" cy="30880"/>
          </a:xfrm>
          <a:custGeom>
            <a:rect b="b" l="l" r="r" t="t"/>
            <a:pathLst>
              <a:path extrusionOk="0" h="517" w="137">
                <a:moveTo>
                  <a:pt x="0" y="1"/>
                </a:moveTo>
                <a:lnTo>
                  <a:pt x="0" y="516"/>
                </a:lnTo>
                <a:lnTo>
                  <a:pt x="136" y="516"/>
                </a:lnTo>
                <a:lnTo>
                  <a:pt x="136" y="1"/>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20"/>
          <p:cNvSpPr/>
          <p:nvPr/>
        </p:nvSpPr>
        <p:spPr>
          <a:xfrm>
            <a:off x="3564953" y="2470588"/>
            <a:ext cx="8183" cy="30821"/>
          </a:xfrm>
          <a:custGeom>
            <a:rect b="b" l="l" r="r" t="t"/>
            <a:pathLst>
              <a:path extrusionOk="0" h="516" w="137">
                <a:moveTo>
                  <a:pt x="0" y="0"/>
                </a:moveTo>
                <a:lnTo>
                  <a:pt x="0" y="515"/>
                </a:lnTo>
                <a:lnTo>
                  <a:pt x="136" y="515"/>
                </a:lnTo>
                <a:lnTo>
                  <a:pt x="136" y="0"/>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20"/>
          <p:cNvSpPr/>
          <p:nvPr/>
        </p:nvSpPr>
        <p:spPr>
          <a:xfrm>
            <a:off x="3564953" y="2410619"/>
            <a:ext cx="8183" cy="30821"/>
          </a:xfrm>
          <a:custGeom>
            <a:rect b="b" l="l" r="r" t="t"/>
            <a:pathLst>
              <a:path extrusionOk="0" h="516" w="137">
                <a:moveTo>
                  <a:pt x="0" y="0"/>
                </a:moveTo>
                <a:lnTo>
                  <a:pt x="0" y="516"/>
                </a:lnTo>
                <a:lnTo>
                  <a:pt x="136" y="516"/>
                </a:lnTo>
                <a:lnTo>
                  <a:pt x="136" y="0"/>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20"/>
          <p:cNvSpPr/>
          <p:nvPr/>
        </p:nvSpPr>
        <p:spPr>
          <a:xfrm>
            <a:off x="3564953" y="2041247"/>
            <a:ext cx="8183" cy="30821"/>
          </a:xfrm>
          <a:custGeom>
            <a:rect b="b" l="l" r="r" t="t"/>
            <a:pathLst>
              <a:path extrusionOk="0" h="516" w="137">
                <a:moveTo>
                  <a:pt x="0" y="0"/>
                </a:moveTo>
                <a:lnTo>
                  <a:pt x="0" y="516"/>
                </a:lnTo>
                <a:lnTo>
                  <a:pt x="136" y="516"/>
                </a:lnTo>
                <a:lnTo>
                  <a:pt x="136" y="0"/>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20"/>
          <p:cNvSpPr/>
          <p:nvPr/>
        </p:nvSpPr>
        <p:spPr>
          <a:xfrm>
            <a:off x="3564953" y="1979665"/>
            <a:ext cx="8183" cy="30821"/>
          </a:xfrm>
          <a:custGeom>
            <a:rect b="b" l="l" r="r" t="t"/>
            <a:pathLst>
              <a:path extrusionOk="0" h="516" w="137">
                <a:moveTo>
                  <a:pt x="0" y="0"/>
                </a:moveTo>
                <a:lnTo>
                  <a:pt x="0" y="516"/>
                </a:lnTo>
                <a:lnTo>
                  <a:pt x="136" y="516"/>
                </a:lnTo>
                <a:lnTo>
                  <a:pt x="136" y="0"/>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20"/>
          <p:cNvSpPr/>
          <p:nvPr/>
        </p:nvSpPr>
        <p:spPr>
          <a:xfrm>
            <a:off x="3564953" y="1918083"/>
            <a:ext cx="8183" cy="30880"/>
          </a:xfrm>
          <a:custGeom>
            <a:rect b="b" l="l" r="r" t="t"/>
            <a:pathLst>
              <a:path extrusionOk="0" h="517" w="137">
                <a:moveTo>
                  <a:pt x="0" y="1"/>
                </a:moveTo>
                <a:lnTo>
                  <a:pt x="0" y="516"/>
                </a:lnTo>
                <a:lnTo>
                  <a:pt x="136" y="516"/>
                </a:lnTo>
                <a:lnTo>
                  <a:pt x="136" y="1"/>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20"/>
          <p:cNvSpPr/>
          <p:nvPr/>
        </p:nvSpPr>
        <p:spPr>
          <a:xfrm>
            <a:off x="3545481" y="1851663"/>
            <a:ext cx="47067" cy="47067"/>
          </a:xfrm>
          <a:custGeom>
            <a:rect b="b" l="l" r="r" t="t"/>
            <a:pathLst>
              <a:path extrusionOk="0" h="788" w="788">
                <a:moveTo>
                  <a:pt x="408" y="1"/>
                </a:moveTo>
                <a:cubicBezTo>
                  <a:pt x="191" y="1"/>
                  <a:pt x="1" y="163"/>
                  <a:pt x="1" y="380"/>
                </a:cubicBezTo>
                <a:cubicBezTo>
                  <a:pt x="1" y="597"/>
                  <a:pt x="191" y="787"/>
                  <a:pt x="408" y="787"/>
                </a:cubicBezTo>
                <a:cubicBezTo>
                  <a:pt x="625" y="787"/>
                  <a:pt x="788" y="597"/>
                  <a:pt x="788" y="380"/>
                </a:cubicBezTo>
                <a:cubicBezTo>
                  <a:pt x="788" y="163"/>
                  <a:pt x="625" y="1"/>
                  <a:pt x="408" y="1"/>
                </a:cubicBez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20"/>
          <p:cNvSpPr/>
          <p:nvPr/>
        </p:nvSpPr>
        <p:spPr>
          <a:xfrm>
            <a:off x="5254720" y="2535335"/>
            <a:ext cx="8183" cy="14694"/>
          </a:xfrm>
          <a:custGeom>
            <a:rect b="b" l="l" r="r" t="t"/>
            <a:pathLst>
              <a:path extrusionOk="0" h="246" w="137">
                <a:moveTo>
                  <a:pt x="1" y="1"/>
                </a:moveTo>
                <a:lnTo>
                  <a:pt x="1" y="245"/>
                </a:lnTo>
                <a:lnTo>
                  <a:pt x="136" y="245"/>
                </a:lnTo>
                <a:lnTo>
                  <a:pt x="136" y="1"/>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20"/>
          <p:cNvSpPr/>
          <p:nvPr/>
        </p:nvSpPr>
        <p:spPr>
          <a:xfrm>
            <a:off x="5254720" y="2102769"/>
            <a:ext cx="8183" cy="30880"/>
          </a:xfrm>
          <a:custGeom>
            <a:rect b="b" l="l" r="r" t="t"/>
            <a:pathLst>
              <a:path extrusionOk="0" h="517" w="137">
                <a:moveTo>
                  <a:pt x="1" y="1"/>
                </a:moveTo>
                <a:lnTo>
                  <a:pt x="1" y="516"/>
                </a:lnTo>
                <a:lnTo>
                  <a:pt x="136" y="516"/>
                </a:lnTo>
                <a:lnTo>
                  <a:pt x="136" y="1"/>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20"/>
          <p:cNvSpPr/>
          <p:nvPr/>
        </p:nvSpPr>
        <p:spPr>
          <a:xfrm>
            <a:off x="5254720" y="2164351"/>
            <a:ext cx="8183" cy="30821"/>
          </a:xfrm>
          <a:custGeom>
            <a:rect b="b" l="l" r="r" t="t"/>
            <a:pathLst>
              <a:path extrusionOk="0" h="516" w="137">
                <a:moveTo>
                  <a:pt x="1" y="1"/>
                </a:moveTo>
                <a:lnTo>
                  <a:pt x="1" y="516"/>
                </a:lnTo>
                <a:lnTo>
                  <a:pt x="136" y="516"/>
                </a:lnTo>
                <a:lnTo>
                  <a:pt x="136" y="1"/>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20"/>
          <p:cNvSpPr/>
          <p:nvPr/>
        </p:nvSpPr>
        <p:spPr>
          <a:xfrm>
            <a:off x="5254720" y="1979665"/>
            <a:ext cx="8183" cy="30821"/>
          </a:xfrm>
          <a:custGeom>
            <a:rect b="b" l="l" r="r" t="t"/>
            <a:pathLst>
              <a:path extrusionOk="0" h="516" w="137">
                <a:moveTo>
                  <a:pt x="1" y="0"/>
                </a:moveTo>
                <a:lnTo>
                  <a:pt x="1" y="516"/>
                </a:lnTo>
                <a:lnTo>
                  <a:pt x="136" y="516"/>
                </a:lnTo>
                <a:lnTo>
                  <a:pt x="136" y="0"/>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20"/>
          <p:cNvSpPr/>
          <p:nvPr/>
        </p:nvSpPr>
        <p:spPr>
          <a:xfrm>
            <a:off x="5254720" y="2041247"/>
            <a:ext cx="8183" cy="30821"/>
          </a:xfrm>
          <a:custGeom>
            <a:rect b="b" l="l" r="r" t="t"/>
            <a:pathLst>
              <a:path extrusionOk="0" h="516" w="137">
                <a:moveTo>
                  <a:pt x="1" y="0"/>
                </a:moveTo>
                <a:lnTo>
                  <a:pt x="1" y="516"/>
                </a:lnTo>
                <a:lnTo>
                  <a:pt x="136" y="516"/>
                </a:lnTo>
                <a:lnTo>
                  <a:pt x="136" y="0"/>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20"/>
          <p:cNvSpPr/>
          <p:nvPr/>
        </p:nvSpPr>
        <p:spPr>
          <a:xfrm>
            <a:off x="5254720" y="2225933"/>
            <a:ext cx="8183" cy="30821"/>
          </a:xfrm>
          <a:custGeom>
            <a:rect b="b" l="l" r="r" t="t"/>
            <a:pathLst>
              <a:path extrusionOk="0" h="516" w="137">
                <a:moveTo>
                  <a:pt x="1" y="0"/>
                </a:moveTo>
                <a:lnTo>
                  <a:pt x="1" y="516"/>
                </a:lnTo>
                <a:lnTo>
                  <a:pt x="136" y="516"/>
                </a:lnTo>
                <a:lnTo>
                  <a:pt x="136" y="0"/>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20"/>
          <p:cNvSpPr/>
          <p:nvPr/>
        </p:nvSpPr>
        <p:spPr>
          <a:xfrm>
            <a:off x="5254720" y="2349037"/>
            <a:ext cx="8183" cy="30880"/>
          </a:xfrm>
          <a:custGeom>
            <a:rect b="b" l="l" r="r" t="t"/>
            <a:pathLst>
              <a:path extrusionOk="0" h="517" w="137">
                <a:moveTo>
                  <a:pt x="1" y="1"/>
                </a:moveTo>
                <a:lnTo>
                  <a:pt x="1" y="516"/>
                </a:lnTo>
                <a:lnTo>
                  <a:pt x="136" y="516"/>
                </a:lnTo>
                <a:lnTo>
                  <a:pt x="136" y="1"/>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20"/>
          <p:cNvSpPr/>
          <p:nvPr/>
        </p:nvSpPr>
        <p:spPr>
          <a:xfrm>
            <a:off x="5254720" y="2410619"/>
            <a:ext cx="8183" cy="30821"/>
          </a:xfrm>
          <a:custGeom>
            <a:rect b="b" l="l" r="r" t="t"/>
            <a:pathLst>
              <a:path extrusionOk="0" h="516" w="137">
                <a:moveTo>
                  <a:pt x="1" y="0"/>
                </a:moveTo>
                <a:lnTo>
                  <a:pt x="1" y="516"/>
                </a:lnTo>
                <a:lnTo>
                  <a:pt x="136" y="516"/>
                </a:lnTo>
                <a:lnTo>
                  <a:pt x="136" y="0"/>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20"/>
          <p:cNvSpPr/>
          <p:nvPr/>
        </p:nvSpPr>
        <p:spPr>
          <a:xfrm>
            <a:off x="5254720" y="2287515"/>
            <a:ext cx="8183" cy="30821"/>
          </a:xfrm>
          <a:custGeom>
            <a:rect b="b" l="l" r="r" t="t"/>
            <a:pathLst>
              <a:path extrusionOk="0" h="516" w="137">
                <a:moveTo>
                  <a:pt x="1" y="0"/>
                </a:moveTo>
                <a:lnTo>
                  <a:pt x="1" y="515"/>
                </a:lnTo>
                <a:lnTo>
                  <a:pt x="136" y="515"/>
                </a:lnTo>
                <a:lnTo>
                  <a:pt x="136" y="0"/>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20"/>
          <p:cNvSpPr/>
          <p:nvPr/>
        </p:nvSpPr>
        <p:spPr>
          <a:xfrm>
            <a:off x="5254720" y="2470588"/>
            <a:ext cx="8183" cy="30821"/>
          </a:xfrm>
          <a:custGeom>
            <a:rect b="b" l="l" r="r" t="t"/>
            <a:pathLst>
              <a:path extrusionOk="0" h="516" w="137">
                <a:moveTo>
                  <a:pt x="1" y="0"/>
                </a:moveTo>
                <a:lnTo>
                  <a:pt x="1" y="515"/>
                </a:lnTo>
                <a:lnTo>
                  <a:pt x="136" y="515"/>
                </a:lnTo>
                <a:lnTo>
                  <a:pt x="136" y="0"/>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20"/>
          <p:cNvSpPr/>
          <p:nvPr/>
        </p:nvSpPr>
        <p:spPr>
          <a:xfrm>
            <a:off x="5254720" y="1918083"/>
            <a:ext cx="8183" cy="30880"/>
          </a:xfrm>
          <a:custGeom>
            <a:rect b="b" l="l" r="r" t="t"/>
            <a:pathLst>
              <a:path extrusionOk="0" h="517" w="137">
                <a:moveTo>
                  <a:pt x="1" y="1"/>
                </a:moveTo>
                <a:lnTo>
                  <a:pt x="1" y="516"/>
                </a:lnTo>
                <a:lnTo>
                  <a:pt x="136" y="516"/>
                </a:lnTo>
                <a:lnTo>
                  <a:pt x="136" y="1"/>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20"/>
          <p:cNvSpPr/>
          <p:nvPr/>
        </p:nvSpPr>
        <p:spPr>
          <a:xfrm>
            <a:off x="5235308" y="1851663"/>
            <a:ext cx="47008" cy="47067"/>
          </a:xfrm>
          <a:custGeom>
            <a:rect b="b" l="l" r="r" t="t"/>
            <a:pathLst>
              <a:path extrusionOk="0" h="788" w="787">
                <a:moveTo>
                  <a:pt x="407" y="1"/>
                </a:moveTo>
                <a:cubicBezTo>
                  <a:pt x="190" y="1"/>
                  <a:pt x="0" y="163"/>
                  <a:pt x="0" y="380"/>
                </a:cubicBezTo>
                <a:cubicBezTo>
                  <a:pt x="0" y="597"/>
                  <a:pt x="190" y="787"/>
                  <a:pt x="407" y="787"/>
                </a:cubicBezTo>
                <a:cubicBezTo>
                  <a:pt x="624" y="787"/>
                  <a:pt x="787" y="597"/>
                  <a:pt x="787" y="380"/>
                </a:cubicBezTo>
                <a:cubicBezTo>
                  <a:pt x="787" y="163"/>
                  <a:pt x="624" y="1"/>
                  <a:pt x="407" y="1"/>
                </a:cubicBez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20"/>
          <p:cNvSpPr/>
          <p:nvPr/>
        </p:nvSpPr>
        <p:spPr>
          <a:xfrm>
            <a:off x="4439821" y="2880456"/>
            <a:ext cx="6511" cy="14634"/>
          </a:xfrm>
          <a:custGeom>
            <a:rect b="b" l="l" r="r" t="t"/>
            <a:pathLst>
              <a:path extrusionOk="0" h="245" w="109">
                <a:moveTo>
                  <a:pt x="0" y="0"/>
                </a:moveTo>
                <a:lnTo>
                  <a:pt x="0" y="244"/>
                </a:lnTo>
                <a:lnTo>
                  <a:pt x="109" y="244"/>
                </a:lnTo>
                <a:lnTo>
                  <a:pt x="109" y="0"/>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20"/>
          <p:cNvSpPr/>
          <p:nvPr/>
        </p:nvSpPr>
        <p:spPr>
          <a:xfrm>
            <a:off x="4441434" y="3170447"/>
            <a:ext cx="6511" cy="30821"/>
          </a:xfrm>
          <a:custGeom>
            <a:rect b="b" l="l" r="r" t="t"/>
            <a:pathLst>
              <a:path extrusionOk="0" h="516" w="109">
                <a:moveTo>
                  <a:pt x="0" y="0"/>
                </a:moveTo>
                <a:lnTo>
                  <a:pt x="0" y="516"/>
                </a:lnTo>
                <a:lnTo>
                  <a:pt x="109" y="516"/>
                </a:lnTo>
                <a:lnTo>
                  <a:pt x="109" y="0"/>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20"/>
          <p:cNvSpPr/>
          <p:nvPr/>
        </p:nvSpPr>
        <p:spPr>
          <a:xfrm>
            <a:off x="4441434" y="3232029"/>
            <a:ext cx="6511" cy="30821"/>
          </a:xfrm>
          <a:custGeom>
            <a:rect b="b" l="l" r="r" t="t"/>
            <a:pathLst>
              <a:path extrusionOk="0" h="516" w="109">
                <a:moveTo>
                  <a:pt x="0" y="0"/>
                </a:moveTo>
                <a:lnTo>
                  <a:pt x="0" y="516"/>
                </a:lnTo>
                <a:lnTo>
                  <a:pt x="109" y="516"/>
                </a:lnTo>
                <a:lnTo>
                  <a:pt x="109" y="0"/>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20"/>
          <p:cNvSpPr/>
          <p:nvPr/>
        </p:nvSpPr>
        <p:spPr>
          <a:xfrm>
            <a:off x="4441434" y="3108865"/>
            <a:ext cx="6511" cy="30880"/>
          </a:xfrm>
          <a:custGeom>
            <a:rect b="b" l="l" r="r" t="t"/>
            <a:pathLst>
              <a:path extrusionOk="0" h="517" w="109">
                <a:moveTo>
                  <a:pt x="0" y="1"/>
                </a:moveTo>
                <a:lnTo>
                  <a:pt x="0" y="516"/>
                </a:lnTo>
                <a:lnTo>
                  <a:pt x="109" y="516"/>
                </a:lnTo>
                <a:lnTo>
                  <a:pt x="109" y="1"/>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20"/>
          <p:cNvSpPr/>
          <p:nvPr/>
        </p:nvSpPr>
        <p:spPr>
          <a:xfrm>
            <a:off x="4441434" y="3355132"/>
            <a:ext cx="6511" cy="30821"/>
          </a:xfrm>
          <a:custGeom>
            <a:rect b="b" l="l" r="r" t="t"/>
            <a:pathLst>
              <a:path extrusionOk="0" h="516" w="109">
                <a:moveTo>
                  <a:pt x="0" y="1"/>
                </a:moveTo>
                <a:lnTo>
                  <a:pt x="0" y="516"/>
                </a:lnTo>
                <a:lnTo>
                  <a:pt x="109" y="516"/>
                </a:lnTo>
                <a:lnTo>
                  <a:pt x="109" y="1"/>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20"/>
          <p:cNvSpPr/>
          <p:nvPr/>
        </p:nvSpPr>
        <p:spPr>
          <a:xfrm>
            <a:off x="4441434" y="3478296"/>
            <a:ext cx="6511" cy="30821"/>
          </a:xfrm>
          <a:custGeom>
            <a:rect b="b" l="l" r="r" t="t"/>
            <a:pathLst>
              <a:path extrusionOk="0" h="516" w="109">
                <a:moveTo>
                  <a:pt x="0" y="0"/>
                </a:moveTo>
                <a:lnTo>
                  <a:pt x="0" y="515"/>
                </a:lnTo>
                <a:lnTo>
                  <a:pt x="109" y="515"/>
                </a:lnTo>
                <a:lnTo>
                  <a:pt x="109" y="0"/>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20"/>
          <p:cNvSpPr/>
          <p:nvPr/>
        </p:nvSpPr>
        <p:spPr>
          <a:xfrm>
            <a:off x="4441434" y="3416714"/>
            <a:ext cx="6511" cy="30821"/>
          </a:xfrm>
          <a:custGeom>
            <a:rect b="b" l="l" r="r" t="t"/>
            <a:pathLst>
              <a:path extrusionOk="0" h="516" w="109">
                <a:moveTo>
                  <a:pt x="0" y="0"/>
                </a:moveTo>
                <a:lnTo>
                  <a:pt x="0" y="516"/>
                </a:lnTo>
                <a:lnTo>
                  <a:pt x="109" y="516"/>
                </a:lnTo>
                <a:lnTo>
                  <a:pt x="109" y="0"/>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20"/>
          <p:cNvSpPr/>
          <p:nvPr/>
        </p:nvSpPr>
        <p:spPr>
          <a:xfrm>
            <a:off x="4441434" y="3293550"/>
            <a:ext cx="6511" cy="30880"/>
          </a:xfrm>
          <a:custGeom>
            <a:rect b="b" l="l" r="r" t="t"/>
            <a:pathLst>
              <a:path extrusionOk="0" h="517" w="109">
                <a:moveTo>
                  <a:pt x="0" y="1"/>
                </a:moveTo>
                <a:lnTo>
                  <a:pt x="0" y="516"/>
                </a:lnTo>
                <a:lnTo>
                  <a:pt x="109" y="516"/>
                </a:lnTo>
                <a:lnTo>
                  <a:pt x="109" y="1"/>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20"/>
          <p:cNvSpPr/>
          <p:nvPr/>
        </p:nvSpPr>
        <p:spPr>
          <a:xfrm>
            <a:off x="4441434" y="3047343"/>
            <a:ext cx="6511" cy="30821"/>
          </a:xfrm>
          <a:custGeom>
            <a:rect b="b" l="l" r="r" t="t"/>
            <a:pathLst>
              <a:path extrusionOk="0" h="516" w="109">
                <a:moveTo>
                  <a:pt x="0" y="0"/>
                </a:moveTo>
                <a:lnTo>
                  <a:pt x="0" y="515"/>
                </a:lnTo>
                <a:lnTo>
                  <a:pt x="109" y="515"/>
                </a:lnTo>
                <a:lnTo>
                  <a:pt x="109" y="0"/>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20"/>
          <p:cNvSpPr/>
          <p:nvPr/>
        </p:nvSpPr>
        <p:spPr>
          <a:xfrm>
            <a:off x="4441434" y="2985761"/>
            <a:ext cx="6511" cy="30821"/>
          </a:xfrm>
          <a:custGeom>
            <a:rect b="b" l="l" r="r" t="t"/>
            <a:pathLst>
              <a:path extrusionOk="0" h="516" w="109">
                <a:moveTo>
                  <a:pt x="0" y="0"/>
                </a:moveTo>
                <a:lnTo>
                  <a:pt x="0" y="516"/>
                </a:lnTo>
                <a:lnTo>
                  <a:pt x="109" y="516"/>
                </a:lnTo>
                <a:lnTo>
                  <a:pt x="109" y="0"/>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20"/>
          <p:cNvSpPr/>
          <p:nvPr/>
        </p:nvSpPr>
        <p:spPr>
          <a:xfrm>
            <a:off x="4441434" y="2924179"/>
            <a:ext cx="6511" cy="30880"/>
          </a:xfrm>
          <a:custGeom>
            <a:rect b="b" l="l" r="r" t="t"/>
            <a:pathLst>
              <a:path extrusionOk="0" h="517" w="109">
                <a:moveTo>
                  <a:pt x="0" y="1"/>
                </a:moveTo>
                <a:lnTo>
                  <a:pt x="0" y="516"/>
                </a:lnTo>
                <a:lnTo>
                  <a:pt x="109" y="516"/>
                </a:lnTo>
                <a:lnTo>
                  <a:pt x="109" y="1"/>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20"/>
          <p:cNvSpPr/>
          <p:nvPr/>
        </p:nvSpPr>
        <p:spPr>
          <a:xfrm>
            <a:off x="4418737" y="3531755"/>
            <a:ext cx="48680" cy="47008"/>
          </a:xfrm>
          <a:custGeom>
            <a:rect b="b" l="l" r="r" t="t"/>
            <a:pathLst>
              <a:path extrusionOk="0" h="787" w="815">
                <a:moveTo>
                  <a:pt x="408" y="0"/>
                </a:moveTo>
                <a:cubicBezTo>
                  <a:pt x="191" y="0"/>
                  <a:pt x="1" y="190"/>
                  <a:pt x="1" y="407"/>
                </a:cubicBezTo>
                <a:cubicBezTo>
                  <a:pt x="1" y="624"/>
                  <a:pt x="191" y="787"/>
                  <a:pt x="408" y="787"/>
                </a:cubicBezTo>
                <a:cubicBezTo>
                  <a:pt x="625" y="787"/>
                  <a:pt x="814" y="624"/>
                  <a:pt x="814" y="407"/>
                </a:cubicBezTo>
                <a:cubicBezTo>
                  <a:pt x="814" y="190"/>
                  <a:pt x="625" y="0"/>
                  <a:pt x="408" y="0"/>
                </a:cubicBez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20"/>
          <p:cNvSpPr/>
          <p:nvPr/>
        </p:nvSpPr>
        <p:spPr>
          <a:xfrm>
            <a:off x="2759255" y="2880456"/>
            <a:ext cx="8183" cy="14634"/>
          </a:xfrm>
          <a:custGeom>
            <a:rect b="b" l="l" r="r" t="t"/>
            <a:pathLst>
              <a:path extrusionOk="0" h="245" w="137">
                <a:moveTo>
                  <a:pt x="1" y="0"/>
                </a:moveTo>
                <a:lnTo>
                  <a:pt x="1" y="244"/>
                </a:lnTo>
                <a:lnTo>
                  <a:pt x="136" y="244"/>
                </a:lnTo>
                <a:lnTo>
                  <a:pt x="136" y="0"/>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20"/>
          <p:cNvSpPr/>
          <p:nvPr/>
        </p:nvSpPr>
        <p:spPr>
          <a:xfrm>
            <a:off x="2762006" y="3478296"/>
            <a:ext cx="6570" cy="30821"/>
          </a:xfrm>
          <a:custGeom>
            <a:rect b="b" l="l" r="r" t="t"/>
            <a:pathLst>
              <a:path extrusionOk="0" h="516" w="110">
                <a:moveTo>
                  <a:pt x="1" y="0"/>
                </a:moveTo>
                <a:lnTo>
                  <a:pt x="1" y="515"/>
                </a:lnTo>
                <a:lnTo>
                  <a:pt x="109" y="515"/>
                </a:lnTo>
                <a:lnTo>
                  <a:pt x="109" y="0"/>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20"/>
          <p:cNvSpPr/>
          <p:nvPr/>
        </p:nvSpPr>
        <p:spPr>
          <a:xfrm>
            <a:off x="2762006" y="3170447"/>
            <a:ext cx="6570" cy="30821"/>
          </a:xfrm>
          <a:custGeom>
            <a:rect b="b" l="l" r="r" t="t"/>
            <a:pathLst>
              <a:path extrusionOk="0" h="516" w="110">
                <a:moveTo>
                  <a:pt x="1" y="0"/>
                </a:moveTo>
                <a:lnTo>
                  <a:pt x="1" y="516"/>
                </a:lnTo>
                <a:lnTo>
                  <a:pt x="109" y="516"/>
                </a:lnTo>
                <a:lnTo>
                  <a:pt x="109" y="0"/>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20"/>
          <p:cNvSpPr/>
          <p:nvPr/>
        </p:nvSpPr>
        <p:spPr>
          <a:xfrm>
            <a:off x="2762006" y="3108865"/>
            <a:ext cx="6570" cy="30880"/>
          </a:xfrm>
          <a:custGeom>
            <a:rect b="b" l="l" r="r" t="t"/>
            <a:pathLst>
              <a:path extrusionOk="0" h="517" w="110">
                <a:moveTo>
                  <a:pt x="1" y="1"/>
                </a:moveTo>
                <a:lnTo>
                  <a:pt x="1" y="516"/>
                </a:lnTo>
                <a:lnTo>
                  <a:pt x="109" y="516"/>
                </a:lnTo>
                <a:lnTo>
                  <a:pt x="109" y="1"/>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20"/>
          <p:cNvSpPr/>
          <p:nvPr/>
        </p:nvSpPr>
        <p:spPr>
          <a:xfrm>
            <a:off x="2762006" y="3416714"/>
            <a:ext cx="6570" cy="30821"/>
          </a:xfrm>
          <a:custGeom>
            <a:rect b="b" l="l" r="r" t="t"/>
            <a:pathLst>
              <a:path extrusionOk="0" h="516" w="110">
                <a:moveTo>
                  <a:pt x="1" y="0"/>
                </a:moveTo>
                <a:lnTo>
                  <a:pt x="1" y="516"/>
                </a:lnTo>
                <a:lnTo>
                  <a:pt x="109" y="516"/>
                </a:lnTo>
                <a:lnTo>
                  <a:pt x="109" y="0"/>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20"/>
          <p:cNvSpPr/>
          <p:nvPr/>
        </p:nvSpPr>
        <p:spPr>
          <a:xfrm>
            <a:off x="2762006" y="3293550"/>
            <a:ext cx="6570" cy="30880"/>
          </a:xfrm>
          <a:custGeom>
            <a:rect b="b" l="l" r="r" t="t"/>
            <a:pathLst>
              <a:path extrusionOk="0" h="517" w="110">
                <a:moveTo>
                  <a:pt x="1" y="1"/>
                </a:moveTo>
                <a:lnTo>
                  <a:pt x="1" y="516"/>
                </a:lnTo>
                <a:lnTo>
                  <a:pt x="109" y="516"/>
                </a:lnTo>
                <a:lnTo>
                  <a:pt x="109" y="1"/>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20"/>
          <p:cNvSpPr/>
          <p:nvPr/>
        </p:nvSpPr>
        <p:spPr>
          <a:xfrm>
            <a:off x="2762006" y="3355132"/>
            <a:ext cx="6570" cy="30821"/>
          </a:xfrm>
          <a:custGeom>
            <a:rect b="b" l="l" r="r" t="t"/>
            <a:pathLst>
              <a:path extrusionOk="0" h="516" w="110">
                <a:moveTo>
                  <a:pt x="1" y="1"/>
                </a:moveTo>
                <a:lnTo>
                  <a:pt x="1" y="516"/>
                </a:lnTo>
                <a:lnTo>
                  <a:pt x="109" y="516"/>
                </a:lnTo>
                <a:lnTo>
                  <a:pt x="109" y="1"/>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20"/>
          <p:cNvSpPr/>
          <p:nvPr/>
        </p:nvSpPr>
        <p:spPr>
          <a:xfrm>
            <a:off x="2762006" y="3232029"/>
            <a:ext cx="6570" cy="30821"/>
          </a:xfrm>
          <a:custGeom>
            <a:rect b="b" l="l" r="r" t="t"/>
            <a:pathLst>
              <a:path extrusionOk="0" h="516" w="110">
                <a:moveTo>
                  <a:pt x="1" y="0"/>
                </a:moveTo>
                <a:lnTo>
                  <a:pt x="1" y="516"/>
                </a:lnTo>
                <a:lnTo>
                  <a:pt x="109" y="516"/>
                </a:lnTo>
                <a:lnTo>
                  <a:pt x="109" y="0"/>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20"/>
          <p:cNvSpPr/>
          <p:nvPr/>
        </p:nvSpPr>
        <p:spPr>
          <a:xfrm>
            <a:off x="2760868" y="2924179"/>
            <a:ext cx="6570" cy="30880"/>
          </a:xfrm>
          <a:custGeom>
            <a:rect b="b" l="l" r="r" t="t"/>
            <a:pathLst>
              <a:path extrusionOk="0" h="517" w="110">
                <a:moveTo>
                  <a:pt x="1" y="1"/>
                </a:moveTo>
                <a:lnTo>
                  <a:pt x="1" y="516"/>
                </a:lnTo>
                <a:lnTo>
                  <a:pt x="109" y="516"/>
                </a:lnTo>
                <a:lnTo>
                  <a:pt x="109" y="1"/>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20"/>
          <p:cNvSpPr/>
          <p:nvPr/>
        </p:nvSpPr>
        <p:spPr>
          <a:xfrm>
            <a:off x="2762006" y="3047343"/>
            <a:ext cx="6570" cy="30821"/>
          </a:xfrm>
          <a:custGeom>
            <a:rect b="b" l="l" r="r" t="t"/>
            <a:pathLst>
              <a:path extrusionOk="0" h="516" w="110">
                <a:moveTo>
                  <a:pt x="1" y="0"/>
                </a:moveTo>
                <a:lnTo>
                  <a:pt x="1" y="515"/>
                </a:lnTo>
                <a:lnTo>
                  <a:pt x="109" y="515"/>
                </a:lnTo>
                <a:lnTo>
                  <a:pt x="109" y="0"/>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20"/>
          <p:cNvSpPr/>
          <p:nvPr/>
        </p:nvSpPr>
        <p:spPr>
          <a:xfrm>
            <a:off x="2762006" y="2985761"/>
            <a:ext cx="6570" cy="30821"/>
          </a:xfrm>
          <a:custGeom>
            <a:rect b="b" l="l" r="r" t="t"/>
            <a:pathLst>
              <a:path extrusionOk="0" h="516" w="110">
                <a:moveTo>
                  <a:pt x="1" y="0"/>
                </a:moveTo>
                <a:lnTo>
                  <a:pt x="1" y="516"/>
                </a:lnTo>
                <a:lnTo>
                  <a:pt x="109" y="516"/>
                </a:lnTo>
                <a:lnTo>
                  <a:pt x="109" y="0"/>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20"/>
          <p:cNvSpPr/>
          <p:nvPr/>
        </p:nvSpPr>
        <p:spPr>
          <a:xfrm>
            <a:off x="2740981" y="3531755"/>
            <a:ext cx="47008" cy="47008"/>
          </a:xfrm>
          <a:custGeom>
            <a:rect b="b" l="l" r="r" t="t"/>
            <a:pathLst>
              <a:path extrusionOk="0" h="787" w="787">
                <a:moveTo>
                  <a:pt x="380" y="0"/>
                </a:moveTo>
                <a:cubicBezTo>
                  <a:pt x="163" y="0"/>
                  <a:pt x="0" y="190"/>
                  <a:pt x="0" y="407"/>
                </a:cubicBezTo>
                <a:cubicBezTo>
                  <a:pt x="0" y="624"/>
                  <a:pt x="163" y="787"/>
                  <a:pt x="380" y="787"/>
                </a:cubicBezTo>
                <a:cubicBezTo>
                  <a:pt x="597" y="787"/>
                  <a:pt x="787" y="624"/>
                  <a:pt x="787" y="407"/>
                </a:cubicBezTo>
                <a:cubicBezTo>
                  <a:pt x="787" y="190"/>
                  <a:pt x="597" y="0"/>
                  <a:pt x="380" y="0"/>
                </a:cubicBez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20"/>
          <p:cNvSpPr txBox="1"/>
          <p:nvPr>
            <p:ph idx="4294967295" type="body"/>
          </p:nvPr>
        </p:nvSpPr>
        <p:spPr>
          <a:xfrm>
            <a:off x="3658225" y="248850"/>
            <a:ext cx="1511400" cy="165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s" sz="1000">
                <a:solidFill>
                  <a:srgbClr val="999999"/>
                </a:solidFill>
              </a:rPr>
              <a:t>Identifica factores de riesgo modificables del DKV y recomienda intervenciones específicas para mejorar la fuerza muscular y la movilidad articular, subrayando la importancia del entrenamiento con biofeedback.at </a:t>
            </a:r>
            <a:r>
              <a:rPr lang="es" sz="1100">
                <a:solidFill>
                  <a:srgbClr val="FF0000"/>
                </a:solidFill>
                <a:latin typeface="Times New Roman"/>
                <a:ea typeface="Times New Roman"/>
                <a:cs typeface="Times New Roman"/>
                <a:sym typeface="Times New Roman"/>
              </a:rPr>
              <a:t>(Wilczyński et al., 2020)</a:t>
            </a:r>
            <a:endParaRPr sz="1000">
              <a:solidFill>
                <a:srgbClr val="999999"/>
              </a:solidFill>
            </a:endParaRPr>
          </a:p>
        </p:txBody>
      </p:sp>
      <p:sp>
        <p:nvSpPr>
          <p:cNvPr id="374" name="Google Shape;374;p20"/>
          <p:cNvSpPr txBox="1"/>
          <p:nvPr>
            <p:ph idx="4294967295" type="body"/>
          </p:nvPr>
        </p:nvSpPr>
        <p:spPr>
          <a:xfrm>
            <a:off x="4545900" y="3198038"/>
            <a:ext cx="1484100" cy="78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s" sz="900">
                <a:solidFill>
                  <a:srgbClr val="999999"/>
                </a:solidFill>
              </a:rPr>
              <a:t>La altura del aterrizaje y la inclinación del tronco, influyen en el riesgo de lesiones del LCA</a:t>
            </a:r>
            <a:r>
              <a:rPr lang="es" sz="900">
                <a:solidFill>
                  <a:srgbClr val="999999"/>
                </a:solidFill>
              </a:rPr>
              <a:t> </a:t>
            </a:r>
            <a:r>
              <a:rPr lang="es" sz="1100">
                <a:solidFill>
                  <a:srgbClr val="FF0000"/>
                </a:solidFill>
                <a:latin typeface="Times New Roman"/>
                <a:ea typeface="Times New Roman"/>
                <a:cs typeface="Times New Roman"/>
                <a:sym typeface="Times New Roman"/>
              </a:rPr>
              <a:t>(Moustridi et al., 2021).</a:t>
            </a:r>
            <a:endParaRPr sz="900">
              <a:solidFill>
                <a:srgbClr val="999999"/>
              </a:solidFill>
            </a:endParaRPr>
          </a:p>
        </p:txBody>
      </p:sp>
      <p:sp>
        <p:nvSpPr>
          <p:cNvPr id="375" name="Google Shape;375;p20"/>
          <p:cNvSpPr txBox="1"/>
          <p:nvPr>
            <p:ph idx="4294967295" type="body"/>
          </p:nvPr>
        </p:nvSpPr>
        <p:spPr>
          <a:xfrm>
            <a:off x="5338275" y="513710"/>
            <a:ext cx="1511400" cy="1335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s" sz="1000">
                <a:solidFill>
                  <a:srgbClr val="999999"/>
                </a:solidFill>
              </a:rPr>
              <a:t>Integra factores biomecánicos y psicosociales, mostrando cómo estos influyen en el DKV y el riesgo de lesiones del ACL,</a:t>
            </a:r>
            <a:r>
              <a:rPr lang="es" sz="1100">
                <a:solidFill>
                  <a:srgbClr val="FF0000"/>
                </a:solidFill>
                <a:latin typeface="Times New Roman"/>
                <a:ea typeface="Times New Roman"/>
                <a:cs typeface="Times New Roman"/>
                <a:sym typeface="Times New Roman"/>
              </a:rPr>
              <a:t> (Ressman et al., 2022).</a:t>
            </a:r>
            <a:endParaRPr sz="1100">
              <a:solidFill>
                <a:srgbClr val="FF0000"/>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600"/>
              <a:buNone/>
            </a:pPr>
            <a:r>
              <a:t/>
            </a:r>
            <a:endParaRPr sz="1000">
              <a:solidFill>
                <a:srgbClr val="999999"/>
              </a:solidFill>
            </a:endParaRPr>
          </a:p>
        </p:txBody>
      </p:sp>
      <p:sp>
        <p:nvSpPr>
          <p:cNvPr id="376" name="Google Shape;376;p20"/>
          <p:cNvSpPr txBox="1"/>
          <p:nvPr>
            <p:ph idx="4294967295" type="body"/>
          </p:nvPr>
        </p:nvSpPr>
        <p:spPr>
          <a:xfrm>
            <a:off x="2874700" y="3217322"/>
            <a:ext cx="1484100" cy="113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s" sz="1000">
                <a:solidFill>
                  <a:srgbClr val="999999"/>
                </a:solidFill>
              </a:rPr>
              <a:t>Relación entre las posiciones extremas del pie durante el aterrizaje y los momentos de valgo de la rodilla, sugiriendo modificaciones en la técnica para reducir el riesgo de lesión del LCA </a:t>
            </a:r>
            <a:r>
              <a:rPr lang="es" sz="1100">
                <a:solidFill>
                  <a:srgbClr val="FF0000"/>
                </a:solidFill>
                <a:latin typeface="Times New Roman"/>
                <a:ea typeface="Times New Roman"/>
                <a:cs typeface="Times New Roman"/>
                <a:sym typeface="Times New Roman"/>
              </a:rPr>
              <a:t>(Teng et al., 2017).</a:t>
            </a:r>
            <a:endParaRPr sz="1100">
              <a:solidFill>
                <a:srgbClr val="FF0000"/>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600"/>
              <a:buNone/>
            </a:pPr>
            <a:r>
              <a:t/>
            </a:r>
            <a:endParaRPr sz="1000">
              <a:solidFill>
                <a:srgbClr val="999999"/>
              </a:solidFill>
            </a:endParaRPr>
          </a:p>
        </p:txBody>
      </p:sp>
      <p:sp>
        <p:nvSpPr>
          <p:cNvPr id="377" name="Google Shape;377;p20"/>
          <p:cNvSpPr txBox="1"/>
          <p:nvPr>
            <p:ph idx="4294967295" type="body"/>
          </p:nvPr>
        </p:nvSpPr>
        <p:spPr>
          <a:xfrm>
            <a:off x="3997288" y="2546513"/>
            <a:ext cx="818700" cy="287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es" sz="1000">
                <a:solidFill>
                  <a:srgbClr val="FFFFFF"/>
                </a:solidFill>
              </a:rPr>
              <a:t>2023</a:t>
            </a:r>
            <a:endParaRPr b="1" sz="1000">
              <a:solidFill>
                <a:srgbClr val="FFFFFF"/>
              </a:solidFill>
            </a:endParaRPr>
          </a:p>
        </p:txBody>
      </p:sp>
      <p:sp>
        <p:nvSpPr>
          <p:cNvPr id="378" name="Google Shape;378;p20"/>
          <p:cNvSpPr txBox="1"/>
          <p:nvPr>
            <p:ph idx="4294967295" type="body"/>
          </p:nvPr>
        </p:nvSpPr>
        <p:spPr>
          <a:xfrm>
            <a:off x="2319138" y="2547665"/>
            <a:ext cx="818700" cy="287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es" sz="1000">
                <a:solidFill>
                  <a:srgbClr val="FFFFFF"/>
                </a:solidFill>
              </a:rPr>
              <a:t>2017</a:t>
            </a:r>
            <a:endParaRPr b="1" sz="1000">
              <a:solidFill>
                <a:srgbClr val="FFFFFF"/>
              </a:solidFill>
            </a:endParaRPr>
          </a:p>
        </p:txBody>
      </p:sp>
      <p:sp>
        <p:nvSpPr>
          <p:cNvPr id="379" name="Google Shape;379;p20"/>
          <p:cNvSpPr txBox="1"/>
          <p:nvPr>
            <p:ph idx="4294967295" type="body"/>
          </p:nvPr>
        </p:nvSpPr>
        <p:spPr>
          <a:xfrm>
            <a:off x="4851256" y="2547088"/>
            <a:ext cx="818700" cy="287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es" sz="1000">
                <a:solidFill>
                  <a:srgbClr val="FFFFFF"/>
                </a:solidFill>
              </a:rPr>
              <a:t>2024</a:t>
            </a:r>
            <a:endParaRPr b="1" sz="1000">
              <a:solidFill>
                <a:srgbClr val="FFFFFF"/>
              </a:solidFill>
            </a:endParaRPr>
          </a:p>
        </p:txBody>
      </p:sp>
      <p:sp>
        <p:nvSpPr>
          <p:cNvPr id="380" name="Google Shape;380;p20"/>
          <p:cNvSpPr txBox="1"/>
          <p:nvPr>
            <p:ph idx="4294967295" type="body"/>
          </p:nvPr>
        </p:nvSpPr>
        <p:spPr>
          <a:xfrm>
            <a:off x="3177142" y="2553480"/>
            <a:ext cx="818700" cy="287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es" sz="1000">
                <a:solidFill>
                  <a:srgbClr val="FFFFFF"/>
                </a:solidFill>
              </a:rPr>
              <a:t>2020</a:t>
            </a:r>
            <a:endParaRPr b="1" sz="1000">
              <a:solidFill>
                <a:srgbClr val="FFFFFF"/>
              </a:solidFill>
            </a:endParaRPr>
          </a:p>
        </p:txBody>
      </p:sp>
      <p:sp>
        <p:nvSpPr>
          <p:cNvPr id="381" name="Google Shape;381;p20"/>
          <p:cNvSpPr txBox="1"/>
          <p:nvPr/>
        </p:nvSpPr>
        <p:spPr>
          <a:xfrm>
            <a:off x="277825" y="248850"/>
            <a:ext cx="30000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lang="es" sz="2000">
                <a:solidFill>
                  <a:schemeClr val="dk1"/>
                </a:solidFill>
                <a:latin typeface="Nunito"/>
                <a:ea typeface="Nunito"/>
                <a:cs typeface="Nunito"/>
                <a:sym typeface="Nunito"/>
              </a:rPr>
              <a:t>FACTORES DE RIESGO PARA LCA SIN CONTACTO </a:t>
            </a:r>
            <a:endParaRPr sz="2000">
              <a:solidFill>
                <a:schemeClr val="dk1"/>
              </a:solidFill>
              <a:latin typeface="Nunito"/>
              <a:ea typeface="Nunito"/>
              <a:cs typeface="Nunito"/>
              <a:sym typeface="Nuni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g2ebabe1c6f9_1_12"/>
          <p:cNvSpPr/>
          <p:nvPr/>
        </p:nvSpPr>
        <p:spPr>
          <a:xfrm>
            <a:off x="3122651" y="2309638"/>
            <a:ext cx="896010" cy="243818"/>
          </a:xfrm>
          <a:custGeom>
            <a:rect b="b" l="l" r="r" t="t"/>
            <a:pathLst>
              <a:path extrusionOk="0" h="4082" w="15001">
                <a:moveTo>
                  <a:pt x="300" y="1"/>
                </a:moveTo>
                <a:cubicBezTo>
                  <a:pt x="281" y="1"/>
                  <a:pt x="263" y="4"/>
                  <a:pt x="245" y="13"/>
                </a:cubicBezTo>
                <a:cubicBezTo>
                  <a:pt x="82" y="94"/>
                  <a:pt x="1" y="284"/>
                  <a:pt x="109" y="474"/>
                </a:cubicBezTo>
                <a:lnTo>
                  <a:pt x="2388" y="3919"/>
                </a:lnTo>
                <a:cubicBezTo>
                  <a:pt x="2442" y="4027"/>
                  <a:pt x="2577" y="4081"/>
                  <a:pt x="2686" y="4081"/>
                </a:cubicBezTo>
                <a:lnTo>
                  <a:pt x="14512" y="4081"/>
                </a:lnTo>
                <a:cubicBezTo>
                  <a:pt x="14810" y="4081"/>
                  <a:pt x="15000" y="3756"/>
                  <a:pt x="14837" y="3512"/>
                </a:cubicBezTo>
                <a:lnTo>
                  <a:pt x="12559" y="67"/>
                </a:lnTo>
                <a:cubicBezTo>
                  <a:pt x="12532" y="13"/>
                  <a:pt x="12505" y="40"/>
                  <a:pt x="12451" y="13"/>
                </a:cubicBezTo>
                <a:cubicBezTo>
                  <a:pt x="12432" y="4"/>
                  <a:pt x="12411" y="1"/>
                  <a:pt x="12389" y="1"/>
                </a:cubicBezTo>
                <a:cubicBezTo>
                  <a:pt x="12345" y="1"/>
                  <a:pt x="12297" y="13"/>
                  <a:pt x="12261" y="13"/>
                </a:cubicBezTo>
                <a:lnTo>
                  <a:pt x="435" y="13"/>
                </a:lnTo>
                <a:cubicBezTo>
                  <a:pt x="380" y="13"/>
                  <a:pt x="338" y="1"/>
                  <a:pt x="300" y="1"/>
                </a:cubicBez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g2ebabe1c6f9_1_12"/>
          <p:cNvSpPr/>
          <p:nvPr/>
        </p:nvSpPr>
        <p:spPr>
          <a:xfrm>
            <a:off x="3966758" y="2309638"/>
            <a:ext cx="895950" cy="243818"/>
          </a:xfrm>
          <a:custGeom>
            <a:rect b="b" l="l" r="r" t="t"/>
            <a:pathLst>
              <a:path extrusionOk="0" h="4082" w="15000">
                <a:moveTo>
                  <a:pt x="326" y="1"/>
                </a:moveTo>
                <a:cubicBezTo>
                  <a:pt x="308" y="1"/>
                  <a:pt x="290" y="4"/>
                  <a:pt x="271" y="13"/>
                </a:cubicBezTo>
                <a:cubicBezTo>
                  <a:pt x="82" y="94"/>
                  <a:pt x="0" y="284"/>
                  <a:pt x="136" y="474"/>
                </a:cubicBezTo>
                <a:lnTo>
                  <a:pt x="2387" y="3919"/>
                </a:lnTo>
                <a:cubicBezTo>
                  <a:pt x="2468" y="4027"/>
                  <a:pt x="2577" y="4081"/>
                  <a:pt x="2713" y="4081"/>
                </a:cubicBezTo>
                <a:lnTo>
                  <a:pt x="14539" y="4081"/>
                </a:lnTo>
                <a:cubicBezTo>
                  <a:pt x="14837" y="4081"/>
                  <a:pt x="15000" y="3756"/>
                  <a:pt x="14837" y="3512"/>
                </a:cubicBezTo>
                <a:lnTo>
                  <a:pt x="12586" y="67"/>
                </a:lnTo>
                <a:cubicBezTo>
                  <a:pt x="12559" y="13"/>
                  <a:pt x="12504" y="40"/>
                  <a:pt x="12450" y="13"/>
                </a:cubicBezTo>
                <a:cubicBezTo>
                  <a:pt x="12432" y="4"/>
                  <a:pt x="12414" y="1"/>
                  <a:pt x="12396" y="1"/>
                </a:cubicBezTo>
                <a:cubicBezTo>
                  <a:pt x="12360" y="1"/>
                  <a:pt x="12323" y="13"/>
                  <a:pt x="12287" y="13"/>
                </a:cubicBezTo>
                <a:lnTo>
                  <a:pt x="434" y="13"/>
                </a:lnTo>
                <a:cubicBezTo>
                  <a:pt x="398" y="13"/>
                  <a:pt x="362" y="1"/>
                  <a:pt x="326" y="1"/>
                </a:cubicBezTo>
                <a:close/>
              </a:path>
            </a:pathLst>
          </a:custGeom>
          <a:solidFill>
            <a:srgbClr val="5353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g2ebabe1c6f9_1_12"/>
          <p:cNvSpPr/>
          <p:nvPr/>
        </p:nvSpPr>
        <p:spPr>
          <a:xfrm>
            <a:off x="4812418" y="2309638"/>
            <a:ext cx="896010" cy="243818"/>
          </a:xfrm>
          <a:custGeom>
            <a:rect b="b" l="l" r="r" t="t"/>
            <a:pathLst>
              <a:path extrusionOk="0" h="4082" w="15001">
                <a:moveTo>
                  <a:pt x="300" y="1"/>
                </a:moveTo>
                <a:cubicBezTo>
                  <a:pt x="281" y="1"/>
                  <a:pt x="263" y="4"/>
                  <a:pt x="245" y="13"/>
                </a:cubicBezTo>
                <a:cubicBezTo>
                  <a:pt x="82" y="94"/>
                  <a:pt x="1" y="284"/>
                  <a:pt x="109" y="474"/>
                </a:cubicBezTo>
                <a:lnTo>
                  <a:pt x="2388" y="3919"/>
                </a:lnTo>
                <a:cubicBezTo>
                  <a:pt x="2442" y="4027"/>
                  <a:pt x="2578" y="4081"/>
                  <a:pt x="2686" y="4081"/>
                </a:cubicBezTo>
                <a:lnTo>
                  <a:pt x="14539" y="4081"/>
                </a:lnTo>
                <a:cubicBezTo>
                  <a:pt x="14811" y="4081"/>
                  <a:pt x="15000" y="3756"/>
                  <a:pt x="14838" y="3512"/>
                </a:cubicBezTo>
                <a:lnTo>
                  <a:pt x="12559" y="67"/>
                </a:lnTo>
                <a:cubicBezTo>
                  <a:pt x="12532" y="13"/>
                  <a:pt x="12505" y="40"/>
                  <a:pt x="12451" y="13"/>
                </a:cubicBezTo>
                <a:cubicBezTo>
                  <a:pt x="12433" y="4"/>
                  <a:pt x="12412" y="1"/>
                  <a:pt x="12389" y="1"/>
                </a:cubicBezTo>
                <a:cubicBezTo>
                  <a:pt x="12345" y="1"/>
                  <a:pt x="12297" y="13"/>
                  <a:pt x="12261" y="13"/>
                </a:cubicBezTo>
                <a:lnTo>
                  <a:pt x="435" y="13"/>
                </a:lnTo>
                <a:cubicBezTo>
                  <a:pt x="381" y="13"/>
                  <a:pt x="338" y="1"/>
                  <a:pt x="300" y="1"/>
                </a:cubicBez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g2ebabe1c6f9_1_12"/>
          <p:cNvSpPr/>
          <p:nvPr/>
        </p:nvSpPr>
        <p:spPr>
          <a:xfrm>
            <a:off x="2294315" y="2309638"/>
            <a:ext cx="881376" cy="243818"/>
          </a:xfrm>
          <a:custGeom>
            <a:rect b="b" l="l" r="r" t="t"/>
            <a:pathLst>
              <a:path extrusionOk="0" h="4082" w="14756">
                <a:moveTo>
                  <a:pt x="496" y="1"/>
                </a:moveTo>
                <a:cubicBezTo>
                  <a:pt x="473" y="1"/>
                  <a:pt x="452" y="4"/>
                  <a:pt x="434" y="13"/>
                </a:cubicBezTo>
                <a:cubicBezTo>
                  <a:pt x="136" y="148"/>
                  <a:pt x="0" y="447"/>
                  <a:pt x="190" y="745"/>
                </a:cubicBezTo>
                <a:lnTo>
                  <a:pt x="2197" y="3837"/>
                </a:lnTo>
                <a:cubicBezTo>
                  <a:pt x="2306" y="4000"/>
                  <a:pt x="2496" y="4081"/>
                  <a:pt x="2658" y="4081"/>
                </a:cubicBezTo>
                <a:lnTo>
                  <a:pt x="14078" y="4081"/>
                </a:lnTo>
                <a:cubicBezTo>
                  <a:pt x="14511" y="4081"/>
                  <a:pt x="14756" y="3593"/>
                  <a:pt x="14539" y="3241"/>
                </a:cubicBezTo>
                <a:lnTo>
                  <a:pt x="12504" y="148"/>
                </a:lnTo>
                <a:cubicBezTo>
                  <a:pt x="12450" y="67"/>
                  <a:pt x="12369" y="40"/>
                  <a:pt x="12260" y="13"/>
                </a:cubicBezTo>
                <a:cubicBezTo>
                  <a:pt x="12242" y="4"/>
                  <a:pt x="12221" y="1"/>
                  <a:pt x="12198" y="1"/>
                </a:cubicBezTo>
                <a:cubicBezTo>
                  <a:pt x="12152" y="1"/>
                  <a:pt x="12097" y="13"/>
                  <a:pt x="12043" y="13"/>
                </a:cubicBezTo>
                <a:lnTo>
                  <a:pt x="651" y="13"/>
                </a:lnTo>
                <a:cubicBezTo>
                  <a:pt x="597" y="13"/>
                  <a:pt x="543" y="1"/>
                  <a:pt x="496" y="1"/>
                </a:cubicBezTo>
                <a:close/>
              </a:path>
            </a:pathLst>
          </a:custGeom>
          <a:solidFill>
            <a:srgbClr val="5353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g2ebabe1c6f9_1_12"/>
          <p:cNvSpPr/>
          <p:nvPr/>
        </p:nvSpPr>
        <p:spPr>
          <a:xfrm>
            <a:off x="3564953" y="2247160"/>
            <a:ext cx="8183" cy="14694"/>
          </a:xfrm>
          <a:custGeom>
            <a:rect b="b" l="l" r="r" t="t"/>
            <a:pathLst>
              <a:path extrusionOk="0" h="246" w="137">
                <a:moveTo>
                  <a:pt x="0" y="1"/>
                </a:moveTo>
                <a:lnTo>
                  <a:pt x="0" y="245"/>
                </a:lnTo>
                <a:lnTo>
                  <a:pt x="136" y="245"/>
                </a:lnTo>
                <a:lnTo>
                  <a:pt x="136" y="1"/>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g2ebabe1c6f9_1_12"/>
          <p:cNvSpPr/>
          <p:nvPr/>
        </p:nvSpPr>
        <p:spPr>
          <a:xfrm>
            <a:off x="3564953" y="1937758"/>
            <a:ext cx="8183" cy="30821"/>
          </a:xfrm>
          <a:custGeom>
            <a:rect b="b" l="l" r="r" t="t"/>
            <a:pathLst>
              <a:path extrusionOk="0" h="516" w="137">
                <a:moveTo>
                  <a:pt x="0" y="0"/>
                </a:moveTo>
                <a:lnTo>
                  <a:pt x="0" y="516"/>
                </a:lnTo>
                <a:lnTo>
                  <a:pt x="136" y="516"/>
                </a:lnTo>
                <a:lnTo>
                  <a:pt x="136" y="0"/>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g2ebabe1c6f9_1_12"/>
          <p:cNvSpPr/>
          <p:nvPr/>
        </p:nvSpPr>
        <p:spPr>
          <a:xfrm>
            <a:off x="3564953" y="1814594"/>
            <a:ext cx="8183" cy="30880"/>
          </a:xfrm>
          <a:custGeom>
            <a:rect b="b" l="l" r="r" t="t"/>
            <a:pathLst>
              <a:path extrusionOk="0" h="517" w="137">
                <a:moveTo>
                  <a:pt x="0" y="1"/>
                </a:moveTo>
                <a:lnTo>
                  <a:pt x="0" y="516"/>
                </a:lnTo>
                <a:lnTo>
                  <a:pt x="136" y="516"/>
                </a:lnTo>
                <a:lnTo>
                  <a:pt x="136" y="1"/>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g2ebabe1c6f9_1_12"/>
          <p:cNvSpPr/>
          <p:nvPr/>
        </p:nvSpPr>
        <p:spPr>
          <a:xfrm>
            <a:off x="3564953" y="1876176"/>
            <a:ext cx="8183" cy="30821"/>
          </a:xfrm>
          <a:custGeom>
            <a:rect b="b" l="l" r="r" t="t"/>
            <a:pathLst>
              <a:path extrusionOk="0" h="516" w="137">
                <a:moveTo>
                  <a:pt x="0" y="1"/>
                </a:moveTo>
                <a:lnTo>
                  <a:pt x="0" y="516"/>
                </a:lnTo>
                <a:lnTo>
                  <a:pt x="136" y="516"/>
                </a:lnTo>
                <a:lnTo>
                  <a:pt x="136" y="1"/>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g2ebabe1c6f9_1_12"/>
          <p:cNvSpPr/>
          <p:nvPr/>
        </p:nvSpPr>
        <p:spPr>
          <a:xfrm>
            <a:off x="3564953" y="1999340"/>
            <a:ext cx="8183" cy="30821"/>
          </a:xfrm>
          <a:custGeom>
            <a:rect b="b" l="l" r="r" t="t"/>
            <a:pathLst>
              <a:path extrusionOk="0" h="516" w="137">
                <a:moveTo>
                  <a:pt x="0" y="0"/>
                </a:moveTo>
                <a:lnTo>
                  <a:pt x="0" y="515"/>
                </a:lnTo>
                <a:lnTo>
                  <a:pt x="136" y="515"/>
                </a:lnTo>
                <a:lnTo>
                  <a:pt x="136" y="0"/>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g2ebabe1c6f9_1_12"/>
          <p:cNvSpPr/>
          <p:nvPr/>
        </p:nvSpPr>
        <p:spPr>
          <a:xfrm>
            <a:off x="3564953" y="2060862"/>
            <a:ext cx="8183" cy="30880"/>
          </a:xfrm>
          <a:custGeom>
            <a:rect b="b" l="l" r="r" t="t"/>
            <a:pathLst>
              <a:path extrusionOk="0" h="517" w="137">
                <a:moveTo>
                  <a:pt x="0" y="1"/>
                </a:moveTo>
                <a:lnTo>
                  <a:pt x="0" y="516"/>
                </a:lnTo>
                <a:lnTo>
                  <a:pt x="136" y="516"/>
                </a:lnTo>
                <a:lnTo>
                  <a:pt x="136" y="1"/>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g2ebabe1c6f9_1_12"/>
          <p:cNvSpPr/>
          <p:nvPr/>
        </p:nvSpPr>
        <p:spPr>
          <a:xfrm>
            <a:off x="3564953" y="2182413"/>
            <a:ext cx="8183" cy="30821"/>
          </a:xfrm>
          <a:custGeom>
            <a:rect b="b" l="l" r="r" t="t"/>
            <a:pathLst>
              <a:path extrusionOk="0" h="516" w="137">
                <a:moveTo>
                  <a:pt x="0" y="0"/>
                </a:moveTo>
                <a:lnTo>
                  <a:pt x="0" y="515"/>
                </a:lnTo>
                <a:lnTo>
                  <a:pt x="136" y="515"/>
                </a:lnTo>
                <a:lnTo>
                  <a:pt x="136" y="0"/>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g2ebabe1c6f9_1_12"/>
          <p:cNvSpPr/>
          <p:nvPr/>
        </p:nvSpPr>
        <p:spPr>
          <a:xfrm>
            <a:off x="3564953" y="2122444"/>
            <a:ext cx="8183" cy="30821"/>
          </a:xfrm>
          <a:custGeom>
            <a:rect b="b" l="l" r="r" t="t"/>
            <a:pathLst>
              <a:path extrusionOk="0" h="516" w="137">
                <a:moveTo>
                  <a:pt x="0" y="0"/>
                </a:moveTo>
                <a:lnTo>
                  <a:pt x="0" y="516"/>
                </a:lnTo>
                <a:lnTo>
                  <a:pt x="136" y="516"/>
                </a:lnTo>
                <a:lnTo>
                  <a:pt x="136" y="0"/>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g2ebabe1c6f9_1_12"/>
          <p:cNvSpPr/>
          <p:nvPr/>
        </p:nvSpPr>
        <p:spPr>
          <a:xfrm>
            <a:off x="3564953" y="1753072"/>
            <a:ext cx="8183" cy="30821"/>
          </a:xfrm>
          <a:custGeom>
            <a:rect b="b" l="l" r="r" t="t"/>
            <a:pathLst>
              <a:path extrusionOk="0" h="516" w="137">
                <a:moveTo>
                  <a:pt x="0" y="0"/>
                </a:moveTo>
                <a:lnTo>
                  <a:pt x="0" y="516"/>
                </a:lnTo>
                <a:lnTo>
                  <a:pt x="136" y="516"/>
                </a:lnTo>
                <a:lnTo>
                  <a:pt x="136" y="0"/>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g2ebabe1c6f9_1_12"/>
          <p:cNvSpPr/>
          <p:nvPr/>
        </p:nvSpPr>
        <p:spPr>
          <a:xfrm>
            <a:off x="3564953" y="1691490"/>
            <a:ext cx="8183" cy="30821"/>
          </a:xfrm>
          <a:custGeom>
            <a:rect b="b" l="l" r="r" t="t"/>
            <a:pathLst>
              <a:path extrusionOk="0" h="516" w="137">
                <a:moveTo>
                  <a:pt x="0" y="0"/>
                </a:moveTo>
                <a:lnTo>
                  <a:pt x="0" y="516"/>
                </a:lnTo>
                <a:lnTo>
                  <a:pt x="136" y="516"/>
                </a:lnTo>
                <a:lnTo>
                  <a:pt x="136" y="0"/>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g2ebabe1c6f9_1_12"/>
          <p:cNvSpPr/>
          <p:nvPr/>
        </p:nvSpPr>
        <p:spPr>
          <a:xfrm>
            <a:off x="3564953" y="1629908"/>
            <a:ext cx="8183" cy="30880"/>
          </a:xfrm>
          <a:custGeom>
            <a:rect b="b" l="l" r="r" t="t"/>
            <a:pathLst>
              <a:path extrusionOk="0" h="517" w="137">
                <a:moveTo>
                  <a:pt x="0" y="1"/>
                </a:moveTo>
                <a:lnTo>
                  <a:pt x="0" y="516"/>
                </a:lnTo>
                <a:lnTo>
                  <a:pt x="136" y="516"/>
                </a:lnTo>
                <a:lnTo>
                  <a:pt x="136" y="1"/>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g2ebabe1c6f9_1_12"/>
          <p:cNvSpPr/>
          <p:nvPr/>
        </p:nvSpPr>
        <p:spPr>
          <a:xfrm>
            <a:off x="3545481" y="1563488"/>
            <a:ext cx="47067" cy="47067"/>
          </a:xfrm>
          <a:custGeom>
            <a:rect b="b" l="l" r="r" t="t"/>
            <a:pathLst>
              <a:path extrusionOk="0" h="788" w="788">
                <a:moveTo>
                  <a:pt x="408" y="1"/>
                </a:moveTo>
                <a:cubicBezTo>
                  <a:pt x="191" y="1"/>
                  <a:pt x="1" y="163"/>
                  <a:pt x="1" y="380"/>
                </a:cubicBezTo>
                <a:cubicBezTo>
                  <a:pt x="1" y="597"/>
                  <a:pt x="191" y="787"/>
                  <a:pt x="408" y="787"/>
                </a:cubicBezTo>
                <a:cubicBezTo>
                  <a:pt x="625" y="787"/>
                  <a:pt x="788" y="597"/>
                  <a:pt x="788" y="380"/>
                </a:cubicBezTo>
                <a:cubicBezTo>
                  <a:pt x="788" y="163"/>
                  <a:pt x="625" y="1"/>
                  <a:pt x="408" y="1"/>
                </a:cubicBez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g2ebabe1c6f9_1_12"/>
          <p:cNvSpPr/>
          <p:nvPr/>
        </p:nvSpPr>
        <p:spPr>
          <a:xfrm>
            <a:off x="5254720" y="2247160"/>
            <a:ext cx="8183" cy="14694"/>
          </a:xfrm>
          <a:custGeom>
            <a:rect b="b" l="l" r="r" t="t"/>
            <a:pathLst>
              <a:path extrusionOk="0" h="246" w="137">
                <a:moveTo>
                  <a:pt x="1" y="1"/>
                </a:moveTo>
                <a:lnTo>
                  <a:pt x="1" y="245"/>
                </a:lnTo>
                <a:lnTo>
                  <a:pt x="136" y="245"/>
                </a:lnTo>
                <a:lnTo>
                  <a:pt x="136" y="1"/>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g2ebabe1c6f9_1_12"/>
          <p:cNvSpPr/>
          <p:nvPr/>
        </p:nvSpPr>
        <p:spPr>
          <a:xfrm>
            <a:off x="5254720" y="1814594"/>
            <a:ext cx="8183" cy="30880"/>
          </a:xfrm>
          <a:custGeom>
            <a:rect b="b" l="l" r="r" t="t"/>
            <a:pathLst>
              <a:path extrusionOk="0" h="517" w="137">
                <a:moveTo>
                  <a:pt x="1" y="1"/>
                </a:moveTo>
                <a:lnTo>
                  <a:pt x="1" y="516"/>
                </a:lnTo>
                <a:lnTo>
                  <a:pt x="136" y="516"/>
                </a:lnTo>
                <a:lnTo>
                  <a:pt x="136" y="1"/>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g2ebabe1c6f9_1_12"/>
          <p:cNvSpPr/>
          <p:nvPr/>
        </p:nvSpPr>
        <p:spPr>
          <a:xfrm>
            <a:off x="5254720" y="1876176"/>
            <a:ext cx="8183" cy="30821"/>
          </a:xfrm>
          <a:custGeom>
            <a:rect b="b" l="l" r="r" t="t"/>
            <a:pathLst>
              <a:path extrusionOk="0" h="516" w="137">
                <a:moveTo>
                  <a:pt x="1" y="1"/>
                </a:moveTo>
                <a:lnTo>
                  <a:pt x="1" y="516"/>
                </a:lnTo>
                <a:lnTo>
                  <a:pt x="136" y="516"/>
                </a:lnTo>
                <a:lnTo>
                  <a:pt x="136" y="1"/>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g2ebabe1c6f9_1_12"/>
          <p:cNvSpPr/>
          <p:nvPr/>
        </p:nvSpPr>
        <p:spPr>
          <a:xfrm>
            <a:off x="5254720" y="1691490"/>
            <a:ext cx="8183" cy="30821"/>
          </a:xfrm>
          <a:custGeom>
            <a:rect b="b" l="l" r="r" t="t"/>
            <a:pathLst>
              <a:path extrusionOk="0" h="516" w="137">
                <a:moveTo>
                  <a:pt x="1" y="0"/>
                </a:moveTo>
                <a:lnTo>
                  <a:pt x="1" y="516"/>
                </a:lnTo>
                <a:lnTo>
                  <a:pt x="136" y="516"/>
                </a:lnTo>
                <a:lnTo>
                  <a:pt x="136" y="0"/>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g2ebabe1c6f9_1_12"/>
          <p:cNvSpPr/>
          <p:nvPr/>
        </p:nvSpPr>
        <p:spPr>
          <a:xfrm>
            <a:off x="5254720" y="1753072"/>
            <a:ext cx="8183" cy="30821"/>
          </a:xfrm>
          <a:custGeom>
            <a:rect b="b" l="l" r="r" t="t"/>
            <a:pathLst>
              <a:path extrusionOk="0" h="516" w="137">
                <a:moveTo>
                  <a:pt x="1" y="0"/>
                </a:moveTo>
                <a:lnTo>
                  <a:pt x="1" y="516"/>
                </a:lnTo>
                <a:lnTo>
                  <a:pt x="136" y="516"/>
                </a:lnTo>
                <a:lnTo>
                  <a:pt x="136" y="0"/>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g2ebabe1c6f9_1_12"/>
          <p:cNvSpPr/>
          <p:nvPr/>
        </p:nvSpPr>
        <p:spPr>
          <a:xfrm>
            <a:off x="5254720" y="1937758"/>
            <a:ext cx="8183" cy="30821"/>
          </a:xfrm>
          <a:custGeom>
            <a:rect b="b" l="l" r="r" t="t"/>
            <a:pathLst>
              <a:path extrusionOk="0" h="516" w="137">
                <a:moveTo>
                  <a:pt x="1" y="0"/>
                </a:moveTo>
                <a:lnTo>
                  <a:pt x="1" y="516"/>
                </a:lnTo>
                <a:lnTo>
                  <a:pt x="136" y="516"/>
                </a:lnTo>
                <a:lnTo>
                  <a:pt x="136" y="0"/>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g2ebabe1c6f9_1_12"/>
          <p:cNvSpPr/>
          <p:nvPr/>
        </p:nvSpPr>
        <p:spPr>
          <a:xfrm>
            <a:off x="5254720" y="2060862"/>
            <a:ext cx="8183" cy="30880"/>
          </a:xfrm>
          <a:custGeom>
            <a:rect b="b" l="l" r="r" t="t"/>
            <a:pathLst>
              <a:path extrusionOk="0" h="517" w="137">
                <a:moveTo>
                  <a:pt x="1" y="1"/>
                </a:moveTo>
                <a:lnTo>
                  <a:pt x="1" y="516"/>
                </a:lnTo>
                <a:lnTo>
                  <a:pt x="136" y="516"/>
                </a:lnTo>
                <a:lnTo>
                  <a:pt x="136" y="1"/>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g2ebabe1c6f9_1_12"/>
          <p:cNvSpPr/>
          <p:nvPr/>
        </p:nvSpPr>
        <p:spPr>
          <a:xfrm>
            <a:off x="5254720" y="2122444"/>
            <a:ext cx="8183" cy="30821"/>
          </a:xfrm>
          <a:custGeom>
            <a:rect b="b" l="l" r="r" t="t"/>
            <a:pathLst>
              <a:path extrusionOk="0" h="516" w="137">
                <a:moveTo>
                  <a:pt x="1" y="0"/>
                </a:moveTo>
                <a:lnTo>
                  <a:pt x="1" y="516"/>
                </a:lnTo>
                <a:lnTo>
                  <a:pt x="136" y="516"/>
                </a:lnTo>
                <a:lnTo>
                  <a:pt x="136" y="0"/>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g2ebabe1c6f9_1_12"/>
          <p:cNvSpPr/>
          <p:nvPr/>
        </p:nvSpPr>
        <p:spPr>
          <a:xfrm>
            <a:off x="5254720" y="1999340"/>
            <a:ext cx="8183" cy="30821"/>
          </a:xfrm>
          <a:custGeom>
            <a:rect b="b" l="l" r="r" t="t"/>
            <a:pathLst>
              <a:path extrusionOk="0" h="516" w="137">
                <a:moveTo>
                  <a:pt x="1" y="0"/>
                </a:moveTo>
                <a:lnTo>
                  <a:pt x="1" y="515"/>
                </a:lnTo>
                <a:lnTo>
                  <a:pt x="136" y="515"/>
                </a:lnTo>
                <a:lnTo>
                  <a:pt x="136" y="0"/>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g2ebabe1c6f9_1_12"/>
          <p:cNvSpPr/>
          <p:nvPr/>
        </p:nvSpPr>
        <p:spPr>
          <a:xfrm>
            <a:off x="5254720" y="2182413"/>
            <a:ext cx="8183" cy="30821"/>
          </a:xfrm>
          <a:custGeom>
            <a:rect b="b" l="l" r="r" t="t"/>
            <a:pathLst>
              <a:path extrusionOk="0" h="516" w="137">
                <a:moveTo>
                  <a:pt x="1" y="0"/>
                </a:moveTo>
                <a:lnTo>
                  <a:pt x="1" y="515"/>
                </a:lnTo>
                <a:lnTo>
                  <a:pt x="136" y="515"/>
                </a:lnTo>
                <a:lnTo>
                  <a:pt x="136" y="0"/>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g2ebabe1c6f9_1_12"/>
          <p:cNvSpPr/>
          <p:nvPr/>
        </p:nvSpPr>
        <p:spPr>
          <a:xfrm>
            <a:off x="5254720" y="1629908"/>
            <a:ext cx="8183" cy="30880"/>
          </a:xfrm>
          <a:custGeom>
            <a:rect b="b" l="l" r="r" t="t"/>
            <a:pathLst>
              <a:path extrusionOk="0" h="517" w="137">
                <a:moveTo>
                  <a:pt x="1" y="1"/>
                </a:moveTo>
                <a:lnTo>
                  <a:pt x="1" y="516"/>
                </a:lnTo>
                <a:lnTo>
                  <a:pt x="136" y="516"/>
                </a:lnTo>
                <a:lnTo>
                  <a:pt x="136" y="1"/>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g2ebabe1c6f9_1_12"/>
          <p:cNvSpPr/>
          <p:nvPr/>
        </p:nvSpPr>
        <p:spPr>
          <a:xfrm>
            <a:off x="5235308" y="1563488"/>
            <a:ext cx="47008" cy="47067"/>
          </a:xfrm>
          <a:custGeom>
            <a:rect b="b" l="l" r="r" t="t"/>
            <a:pathLst>
              <a:path extrusionOk="0" h="788" w="787">
                <a:moveTo>
                  <a:pt x="407" y="1"/>
                </a:moveTo>
                <a:cubicBezTo>
                  <a:pt x="190" y="1"/>
                  <a:pt x="0" y="163"/>
                  <a:pt x="0" y="380"/>
                </a:cubicBezTo>
                <a:cubicBezTo>
                  <a:pt x="0" y="597"/>
                  <a:pt x="190" y="787"/>
                  <a:pt x="407" y="787"/>
                </a:cubicBezTo>
                <a:cubicBezTo>
                  <a:pt x="624" y="787"/>
                  <a:pt x="787" y="597"/>
                  <a:pt x="787" y="380"/>
                </a:cubicBezTo>
                <a:cubicBezTo>
                  <a:pt x="787" y="163"/>
                  <a:pt x="624" y="1"/>
                  <a:pt x="407" y="1"/>
                </a:cubicBez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g2ebabe1c6f9_1_12"/>
          <p:cNvSpPr/>
          <p:nvPr/>
        </p:nvSpPr>
        <p:spPr>
          <a:xfrm>
            <a:off x="4439821" y="2592281"/>
            <a:ext cx="6511" cy="14634"/>
          </a:xfrm>
          <a:custGeom>
            <a:rect b="b" l="l" r="r" t="t"/>
            <a:pathLst>
              <a:path extrusionOk="0" h="245" w="109">
                <a:moveTo>
                  <a:pt x="0" y="0"/>
                </a:moveTo>
                <a:lnTo>
                  <a:pt x="0" y="244"/>
                </a:lnTo>
                <a:lnTo>
                  <a:pt x="109" y="244"/>
                </a:lnTo>
                <a:lnTo>
                  <a:pt x="109" y="0"/>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g2ebabe1c6f9_1_12"/>
          <p:cNvSpPr/>
          <p:nvPr/>
        </p:nvSpPr>
        <p:spPr>
          <a:xfrm>
            <a:off x="4441434" y="2882272"/>
            <a:ext cx="6511" cy="30821"/>
          </a:xfrm>
          <a:custGeom>
            <a:rect b="b" l="l" r="r" t="t"/>
            <a:pathLst>
              <a:path extrusionOk="0" h="516" w="109">
                <a:moveTo>
                  <a:pt x="0" y="0"/>
                </a:moveTo>
                <a:lnTo>
                  <a:pt x="0" y="516"/>
                </a:lnTo>
                <a:lnTo>
                  <a:pt x="109" y="516"/>
                </a:lnTo>
                <a:lnTo>
                  <a:pt x="109" y="0"/>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g2ebabe1c6f9_1_12"/>
          <p:cNvSpPr/>
          <p:nvPr/>
        </p:nvSpPr>
        <p:spPr>
          <a:xfrm>
            <a:off x="4441434" y="2943854"/>
            <a:ext cx="6511" cy="30821"/>
          </a:xfrm>
          <a:custGeom>
            <a:rect b="b" l="l" r="r" t="t"/>
            <a:pathLst>
              <a:path extrusionOk="0" h="516" w="109">
                <a:moveTo>
                  <a:pt x="0" y="0"/>
                </a:moveTo>
                <a:lnTo>
                  <a:pt x="0" y="516"/>
                </a:lnTo>
                <a:lnTo>
                  <a:pt x="109" y="516"/>
                </a:lnTo>
                <a:lnTo>
                  <a:pt x="109" y="0"/>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g2ebabe1c6f9_1_12"/>
          <p:cNvSpPr/>
          <p:nvPr/>
        </p:nvSpPr>
        <p:spPr>
          <a:xfrm>
            <a:off x="4441434" y="2820690"/>
            <a:ext cx="6511" cy="30880"/>
          </a:xfrm>
          <a:custGeom>
            <a:rect b="b" l="l" r="r" t="t"/>
            <a:pathLst>
              <a:path extrusionOk="0" h="517" w="109">
                <a:moveTo>
                  <a:pt x="0" y="1"/>
                </a:moveTo>
                <a:lnTo>
                  <a:pt x="0" y="516"/>
                </a:lnTo>
                <a:lnTo>
                  <a:pt x="109" y="516"/>
                </a:lnTo>
                <a:lnTo>
                  <a:pt x="109" y="1"/>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g2ebabe1c6f9_1_12"/>
          <p:cNvSpPr/>
          <p:nvPr/>
        </p:nvSpPr>
        <p:spPr>
          <a:xfrm>
            <a:off x="4441434" y="3066958"/>
            <a:ext cx="6511" cy="30821"/>
          </a:xfrm>
          <a:custGeom>
            <a:rect b="b" l="l" r="r" t="t"/>
            <a:pathLst>
              <a:path extrusionOk="0" h="516" w="109">
                <a:moveTo>
                  <a:pt x="0" y="1"/>
                </a:moveTo>
                <a:lnTo>
                  <a:pt x="0" y="516"/>
                </a:lnTo>
                <a:lnTo>
                  <a:pt x="109" y="516"/>
                </a:lnTo>
                <a:lnTo>
                  <a:pt x="109" y="1"/>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g2ebabe1c6f9_1_12"/>
          <p:cNvSpPr/>
          <p:nvPr/>
        </p:nvSpPr>
        <p:spPr>
          <a:xfrm>
            <a:off x="4441434" y="3190122"/>
            <a:ext cx="6511" cy="30821"/>
          </a:xfrm>
          <a:custGeom>
            <a:rect b="b" l="l" r="r" t="t"/>
            <a:pathLst>
              <a:path extrusionOk="0" h="516" w="109">
                <a:moveTo>
                  <a:pt x="0" y="0"/>
                </a:moveTo>
                <a:lnTo>
                  <a:pt x="0" y="515"/>
                </a:lnTo>
                <a:lnTo>
                  <a:pt x="109" y="515"/>
                </a:lnTo>
                <a:lnTo>
                  <a:pt x="109" y="0"/>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g2ebabe1c6f9_1_12"/>
          <p:cNvSpPr/>
          <p:nvPr/>
        </p:nvSpPr>
        <p:spPr>
          <a:xfrm>
            <a:off x="4441434" y="3128540"/>
            <a:ext cx="6511" cy="30821"/>
          </a:xfrm>
          <a:custGeom>
            <a:rect b="b" l="l" r="r" t="t"/>
            <a:pathLst>
              <a:path extrusionOk="0" h="516" w="109">
                <a:moveTo>
                  <a:pt x="0" y="0"/>
                </a:moveTo>
                <a:lnTo>
                  <a:pt x="0" y="516"/>
                </a:lnTo>
                <a:lnTo>
                  <a:pt x="109" y="516"/>
                </a:lnTo>
                <a:lnTo>
                  <a:pt x="109" y="0"/>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g2ebabe1c6f9_1_12"/>
          <p:cNvSpPr/>
          <p:nvPr/>
        </p:nvSpPr>
        <p:spPr>
          <a:xfrm>
            <a:off x="4441434" y="3005376"/>
            <a:ext cx="6511" cy="30880"/>
          </a:xfrm>
          <a:custGeom>
            <a:rect b="b" l="l" r="r" t="t"/>
            <a:pathLst>
              <a:path extrusionOk="0" h="517" w="109">
                <a:moveTo>
                  <a:pt x="0" y="1"/>
                </a:moveTo>
                <a:lnTo>
                  <a:pt x="0" y="516"/>
                </a:lnTo>
                <a:lnTo>
                  <a:pt x="109" y="516"/>
                </a:lnTo>
                <a:lnTo>
                  <a:pt x="109" y="1"/>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g2ebabe1c6f9_1_12"/>
          <p:cNvSpPr/>
          <p:nvPr/>
        </p:nvSpPr>
        <p:spPr>
          <a:xfrm>
            <a:off x="4441434" y="2759168"/>
            <a:ext cx="6511" cy="30821"/>
          </a:xfrm>
          <a:custGeom>
            <a:rect b="b" l="l" r="r" t="t"/>
            <a:pathLst>
              <a:path extrusionOk="0" h="516" w="109">
                <a:moveTo>
                  <a:pt x="0" y="0"/>
                </a:moveTo>
                <a:lnTo>
                  <a:pt x="0" y="515"/>
                </a:lnTo>
                <a:lnTo>
                  <a:pt x="109" y="515"/>
                </a:lnTo>
                <a:lnTo>
                  <a:pt x="109" y="0"/>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g2ebabe1c6f9_1_12"/>
          <p:cNvSpPr/>
          <p:nvPr/>
        </p:nvSpPr>
        <p:spPr>
          <a:xfrm>
            <a:off x="4441434" y="2697586"/>
            <a:ext cx="6511" cy="30821"/>
          </a:xfrm>
          <a:custGeom>
            <a:rect b="b" l="l" r="r" t="t"/>
            <a:pathLst>
              <a:path extrusionOk="0" h="516" w="109">
                <a:moveTo>
                  <a:pt x="0" y="0"/>
                </a:moveTo>
                <a:lnTo>
                  <a:pt x="0" y="516"/>
                </a:lnTo>
                <a:lnTo>
                  <a:pt x="109" y="516"/>
                </a:lnTo>
                <a:lnTo>
                  <a:pt x="109" y="0"/>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g2ebabe1c6f9_1_12"/>
          <p:cNvSpPr/>
          <p:nvPr/>
        </p:nvSpPr>
        <p:spPr>
          <a:xfrm>
            <a:off x="4441434" y="2636004"/>
            <a:ext cx="6511" cy="30880"/>
          </a:xfrm>
          <a:custGeom>
            <a:rect b="b" l="l" r="r" t="t"/>
            <a:pathLst>
              <a:path extrusionOk="0" h="517" w="109">
                <a:moveTo>
                  <a:pt x="0" y="1"/>
                </a:moveTo>
                <a:lnTo>
                  <a:pt x="0" y="516"/>
                </a:lnTo>
                <a:lnTo>
                  <a:pt x="109" y="516"/>
                </a:lnTo>
                <a:lnTo>
                  <a:pt x="109" y="1"/>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g2ebabe1c6f9_1_12"/>
          <p:cNvSpPr/>
          <p:nvPr/>
        </p:nvSpPr>
        <p:spPr>
          <a:xfrm>
            <a:off x="4418737" y="3243580"/>
            <a:ext cx="48680" cy="47008"/>
          </a:xfrm>
          <a:custGeom>
            <a:rect b="b" l="l" r="r" t="t"/>
            <a:pathLst>
              <a:path extrusionOk="0" h="787" w="815">
                <a:moveTo>
                  <a:pt x="408" y="0"/>
                </a:moveTo>
                <a:cubicBezTo>
                  <a:pt x="191" y="0"/>
                  <a:pt x="1" y="190"/>
                  <a:pt x="1" y="407"/>
                </a:cubicBezTo>
                <a:cubicBezTo>
                  <a:pt x="1" y="624"/>
                  <a:pt x="191" y="787"/>
                  <a:pt x="408" y="787"/>
                </a:cubicBezTo>
                <a:cubicBezTo>
                  <a:pt x="625" y="787"/>
                  <a:pt x="814" y="624"/>
                  <a:pt x="814" y="407"/>
                </a:cubicBezTo>
                <a:cubicBezTo>
                  <a:pt x="814" y="190"/>
                  <a:pt x="625" y="0"/>
                  <a:pt x="408" y="0"/>
                </a:cubicBez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g2ebabe1c6f9_1_12"/>
          <p:cNvSpPr/>
          <p:nvPr/>
        </p:nvSpPr>
        <p:spPr>
          <a:xfrm>
            <a:off x="2759255" y="2592281"/>
            <a:ext cx="8183" cy="14634"/>
          </a:xfrm>
          <a:custGeom>
            <a:rect b="b" l="l" r="r" t="t"/>
            <a:pathLst>
              <a:path extrusionOk="0" h="245" w="137">
                <a:moveTo>
                  <a:pt x="1" y="0"/>
                </a:moveTo>
                <a:lnTo>
                  <a:pt x="1" y="244"/>
                </a:lnTo>
                <a:lnTo>
                  <a:pt x="136" y="244"/>
                </a:lnTo>
                <a:lnTo>
                  <a:pt x="136" y="0"/>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g2ebabe1c6f9_1_12"/>
          <p:cNvSpPr/>
          <p:nvPr/>
        </p:nvSpPr>
        <p:spPr>
          <a:xfrm>
            <a:off x="2762006" y="3190122"/>
            <a:ext cx="6570" cy="30821"/>
          </a:xfrm>
          <a:custGeom>
            <a:rect b="b" l="l" r="r" t="t"/>
            <a:pathLst>
              <a:path extrusionOk="0" h="516" w="110">
                <a:moveTo>
                  <a:pt x="1" y="0"/>
                </a:moveTo>
                <a:lnTo>
                  <a:pt x="1" y="515"/>
                </a:lnTo>
                <a:lnTo>
                  <a:pt x="109" y="515"/>
                </a:lnTo>
                <a:lnTo>
                  <a:pt x="109" y="0"/>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g2ebabe1c6f9_1_12"/>
          <p:cNvSpPr/>
          <p:nvPr/>
        </p:nvSpPr>
        <p:spPr>
          <a:xfrm>
            <a:off x="2762006" y="2882272"/>
            <a:ext cx="6570" cy="30821"/>
          </a:xfrm>
          <a:custGeom>
            <a:rect b="b" l="l" r="r" t="t"/>
            <a:pathLst>
              <a:path extrusionOk="0" h="516" w="110">
                <a:moveTo>
                  <a:pt x="1" y="0"/>
                </a:moveTo>
                <a:lnTo>
                  <a:pt x="1" y="516"/>
                </a:lnTo>
                <a:lnTo>
                  <a:pt x="109" y="516"/>
                </a:lnTo>
                <a:lnTo>
                  <a:pt x="109" y="0"/>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g2ebabe1c6f9_1_12"/>
          <p:cNvSpPr/>
          <p:nvPr/>
        </p:nvSpPr>
        <p:spPr>
          <a:xfrm>
            <a:off x="2762006" y="2820690"/>
            <a:ext cx="6570" cy="30880"/>
          </a:xfrm>
          <a:custGeom>
            <a:rect b="b" l="l" r="r" t="t"/>
            <a:pathLst>
              <a:path extrusionOk="0" h="517" w="110">
                <a:moveTo>
                  <a:pt x="1" y="1"/>
                </a:moveTo>
                <a:lnTo>
                  <a:pt x="1" y="516"/>
                </a:lnTo>
                <a:lnTo>
                  <a:pt x="109" y="516"/>
                </a:lnTo>
                <a:lnTo>
                  <a:pt x="109" y="1"/>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g2ebabe1c6f9_1_12"/>
          <p:cNvSpPr/>
          <p:nvPr/>
        </p:nvSpPr>
        <p:spPr>
          <a:xfrm>
            <a:off x="2762006" y="3128540"/>
            <a:ext cx="6570" cy="30821"/>
          </a:xfrm>
          <a:custGeom>
            <a:rect b="b" l="l" r="r" t="t"/>
            <a:pathLst>
              <a:path extrusionOk="0" h="516" w="110">
                <a:moveTo>
                  <a:pt x="1" y="0"/>
                </a:moveTo>
                <a:lnTo>
                  <a:pt x="1" y="516"/>
                </a:lnTo>
                <a:lnTo>
                  <a:pt x="109" y="516"/>
                </a:lnTo>
                <a:lnTo>
                  <a:pt x="109" y="0"/>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g2ebabe1c6f9_1_12"/>
          <p:cNvSpPr/>
          <p:nvPr/>
        </p:nvSpPr>
        <p:spPr>
          <a:xfrm>
            <a:off x="2762006" y="3005376"/>
            <a:ext cx="6570" cy="30880"/>
          </a:xfrm>
          <a:custGeom>
            <a:rect b="b" l="l" r="r" t="t"/>
            <a:pathLst>
              <a:path extrusionOk="0" h="517" w="110">
                <a:moveTo>
                  <a:pt x="1" y="1"/>
                </a:moveTo>
                <a:lnTo>
                  <a:pt x="1" y="516"/>
                </a:lnTo>
                <a:lnTo>
                  <a:pt x="109" y="516"/>
                </a:lnTo>
                <a:lnTo>
                  <a:pt x="109" y="1"/>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g2ebabe1c6f9_1_12"/>
          <p:cNvSpPr/>
          <p:nvPr/>
        </p:nvSpPr>
        <p:spPr>
          <a:xfrm>
            <a:off x="2762006" y="3066958"/>
            <a:ext cx="6570" cy="30821"/>
          </a:xfrm>
          <a:custGeom>
            <a:rect b="b" l="l" r="r" t="t"/>
            <a:pathLst>
              <a:path extrusionOk="0" h="516" w="110">
                <a:moveTo>
                  <a:pt x="1" y="1"/>
                </a:moveTo>
                <a:lnTo>
                  <a:pt x="1" y="516"/>
                </a:lnTo>
                <a:lnTo>
                  <a:pt x="109" y="516"/>
                </a:lnTo>
                <a:lnTo>
                  <a:pt x="109" y="1"/>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g2ebabe1c6f9_1_12"/>
          <p:cNvSpPr/>
          <p:nvPr/>
        </p:nvSpPr>
        <p:spPr>
          <a:xfrm>
            <a:off x="2762006" y="2943854"/>
            <a:ext cx="6570" cy="30821"/>
          </a:xfrm>
          <a:custGeom>
            <a:rect b="b" l="l" r="r" t="t"/>
            <a:pathLst>
              <a:path extrusionOk="0" h="516" w="110">
                <a:moveTo>
                  <a:pt x="1" y="0"/>
                </a:moveTo>
                <a:lnTo>
                  <a:pt x="1" y="516"/>
                </a:lnTo>
                <a:lnTo>
                  <a:pt x="109" y="516"/>
                </a:lnTo>
                <a:lnTo>
                  <a:pt x="109" y="0"/>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g2ebabe1c6f9_1_12"/>
          <p:cNvSpPr/>
          <p:nvPr/>
        </p:nvSpPr>
        <p:spPr>
          <a:xfrm>
            <a:off x="2760868" y="2636004"/>
            <a:ext cx="6570" cy="30880"/>
          </a:xfrm>
          <a:custGeom>
            <a:rect b="b" l="l" r="r" t="t"/>
            <a:pathLst>
              <a:path extrusionOk="0" h="517" w="110">
                <a:moveTo>
                  <a:pt x="1" y="1"/>
                </a:moveTo>
                <a:lnTo>
                  <a:pt x="1" y="516"/>
                </a:lnTo>
                <a:lnTo>
                  <a:pt x="109" y="516"/>
                </a:lnTo>
                <a:lnTo>
                  <a:pt x="109" y="1"/>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g2ebabe1c6f9_1_12"/>
          <p:cNvSpPr/>
          <p:nvPr/>
        </p:nvSpPr>
        <p:spPr>
          <a:xfrm>
            <a:off x="2762006" y="2759168"/>
            <a:ext cx="6570" cy="30821"/>
          </a:xfrm>
          <a:custGeom>
            <a:rect b="b" l="l" r="r" t="t"/>
            <a:pathLst>
              <a:path extrusionOk="0" h="516" w="110">
                <a:moveTo>
                  <a:pt x="1" y="0"/>
                </a:moveTo>
                <a:lnTo>
                  <a:pt x="1" y="515"/>
                </a:lnTo>
                <a:lnTo>
                  <a:pt x="109" y="515"/>
                </a:lnTo>
                <a:lnTo>
                  <a:pt x="109" y="0"/>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g2ebabe1c6f9_1_12"/>
          <p:cNvSpPr/>
          <p:nvPr/>
        </p:nvSpPr>
        <p:spPr>
          <a:xfrm>
            <a:off x="2762006" y="2697586"/>
            <a:ext cx="6570" cy="30821"/>
          </a:xfrm>
          <a:custGeom>
            <a:rect b="b" l="l" r="r" t="t"/>
            <a:pathLst>
              <a:path extrusionOk="0" h="516" w="110">
                <a:moveTo>
                  <a:pt x="1" y="0"/>
                </a:moveTo>
                <a:lnTo>
                  <a:pt x="1" y="516"/>
                </a:lnTo>
                <a:lnTo>
                  <a:pt x="109" y="516"/>
                </a:lnTo>
                <a:lnTo>
                  <a:pt x="109" y="0"/>
                </a:ln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g2ebabe1c6f9_1_12"/>
          <p:cNvSpPr/>
          <p:nvPr/>
        </p:nvSpPr>
        <p:spPr>
          <a:xfrm>
            <a:off x="2740981" y="3243580"/>
            <a:ext cx="47008" cy="47008"/>
          </a:xfrm>
          <a:custGeom>
            <a:rect b="b" l="l" r="r" t="t"/>
            <a:pathLst>
              <a:path extrusionOk="0" h="787" w="787">
                <a:moveTo>
                  <a:pt x="380" y="0"/>
                </a:moveTo>
                <a:cubicBezTo>
                  <a:pt x="163" y="0"/>
                  <a:pt x="0" y="190"/>
                  <a:pt x="0" y="407"/>
                </a:cubicBezTo>
                <a:cubicBezTo>
                  <a:pt x="0" y="624"/>
                  <a:pt x="163" y="787"/>
                  <a:pt x="380" y="787"/>
                </a:cubicBezTo>
                <a:cubicBezTo>
                  <a:pt x="597" y="787"/>
                  <a:pt x="787" y="624"/>
                  <a:pt x="787" y="407"/>
                </a:cubicBezTo>
                <a:cubicBezTo>
                  <a:pt x="787" y="190"/>
                  <a:pt x="597" y="0"/>
                  <a:pt x="380" y="0"/>
                </a:cubicBezTo>
                <a:close/>
              </a:path>
            </a:pathLst>
          </a:custGeom>
          <a:solidFill>
            <a:srgbClr val="FF3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g2ebabe1c6f9_1_12"/>
          <p:cNvSpPr txBox="1"/>
          <p:nvPr>
            <p:ph idx="4294967295" type="body"/>
          </p:nvPr>
        </p:nvSpPr>
        <p:spPr>
          <a:xfrm>
            <a:off x="3658225" y="329800"/>
            <a:ext cx="1511400" cy="165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s" sz="1000">
                <a:solidFill>
                  <a:srgbClr val="999999"/>
                </a:solidFill>
              </a:rPr>
              <a:t>Evalúa el programa STOP-X, mostrando su eficacia en la reducción del ángulo de valgo de rodilla y la mejora del equilibrio estático y dinámico </a:t>
            </a:r>
            <a:r>
              <a:rPr lang="es" sz="1100">
                <a:solidFill>
                  <a:srgbClr val="FF0000"/>
                </a:solidFill>
                <a:latin typeface="Times New Roman"/>
                <a:ea typeface="Times New Roman"/>
                <a:cs typeface="Times New Roman"/>
                <a:sym typeface="Times New Roman"/>
              </a:rPr>
              <a:t>(</a:t>
            </a:r>
            <a:r>
              <a:rPr lang="es" sz="1100">
                <a:solidFill>
                  <a:srgbClr val="FF0000"/>
                </a:solidFill>
                <a:latin typeface="Times New Roman"/>
                <a:ea typeface="Times New Roman"/>
                <a:cs typeface="Times New Roman"/>
                <a:sym typeface="Times New Roman"/>
              </a:rPr>
              <a:t>Rostami et al.</a:t>
            </a:r>
            <a:r>
              <a:rPr lang="es" sz="1100">
                <a:solidFill>
                  <a:srgbClr val="FF0000"/>
                </a:solidFill>
                <a:latin typeface="Times New Roman"/>
                <a:ea typeface="Times New Roman"/>
                <a:cs typeface="Times New Roman"/>
                <a:sym typeface="Times New Roman"/>
              </a:rPr>
              <a:t>, 2022)</a:t>
            </a:r>
            <a:endParaRPr sz="1000">
              <a:solidFill>
                <a:srgbClr val="999999"/>
              </a:solidFill>
            </a:endParaRPr>
          </a:p>
        </p:txBody>
      </p:sp>
      <p:sp>
        <p:nvSpPr>
          <p:cNvPr id="439" name="Google Shape;439;g2ebabe1c6f9_1_12"/>
          <p:cNvSpPr txBox="1"/>
          <p:nvPr>
            <p:ph idx="4294967295" type="body"/>
          </p:nvPr>
        </p:nvSpPr>
        <p:spPr>
          <a:xfrm>
            <a:off x="4545900" y="2775388"/>
            <a:ext cx="1484100" cy="78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s" sz="900">
                <a:solidFill>
                  <a:srgbClr val="999999"/>
                </a:solidFill>
              </a:rPr>
              <a:t>Analiza diversos ejercicios de fuerza, demostrando que la sentadilla de una pierna, la sentadilla dividida y el peso muerto rumano de una pierna son efectivos para maximizar la fuerza muscular del glúteo, importante para la estabilidad y prevención de lesiones</a:t>
            </a:r>
            <a:r>
              <a:rPr lang="es" sz="1100">
                <a:solidFill>
                  <a:srgbClr val="FF0000"/>
                </a:solidFill>
                <a:latin typeface="Times New Roman"/>
                <a:ea typeface="Times New Roman"/>
                <a:cs typeface="Times New Roman"/>
                <a:sym typeface="Times New Roman"/>
              </a:rPr>
              <a:t>(</a:t>
            </a:r>
            <a:r>
              <a:rPr lang="es" sz="1100">
                <a:solidFill>
                  <a:srgbClr val="FF0000"/>
                </a:solidFill>
                <a:latin typeface="Times New Roman"/>
                <a:ea typeface="Times New Roman"/>
                <a:cs typeface="Times New Roman"/>
                <a:sym typeface="Times New Roman"/>
              </a:rPr>
              <a:t>Collings et al.</a:t>
            </a:r>
            <a:r>
              <a:rPr lang="es" sz="1100">
                <a:solidFill>
                  <a:srgbClr val="FF0000"/>
                </a:solidFill>
                <a:latin typeface="Times New Roman"/>
                <a:ea typeface="Times New Roman"/>
                <a:cs typeface="Times New Roman"/>
                <a:sym typeface="Times New Roman"/>
              </a:rPr>
              <a:t>, 2022).</a:t>
            </a:r>
            <a:endParaRPr sz="900">
              <a:solidFill>
                <a:srgbClr val="999999"/>
              </a:solidFill>
            </a:endParaRPr>
          </a:p>
        </p:txBody>
      </p:sp>
      <p:sp>
        <p:nvSpPr>
          <p:cNvPr id="440" name="Google Shape;440;g2ebabe1c6f9_1_12"/>
          <p:cNvSpPr txBox="1"/>
          <p:nvPr>
            <p:ph idx="4294967295" type="body"/>
          </p:nvPr>
        </p:nvSpPr>
        <p:spPr>
          <a:xfrm>
            <a:off x="5338275" y="225535"/>
            <a:ext cx="1511400" cy="1335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s" sz="1000">
                <a:solidFill>
                  <a:srgbClr val="999999"/>
                </a:solidFill>
              </a:rPr>
              <a:t>ejercicios enfocados en la cadera y el tobillo, mostrando cambios significativos en la mecánica de las extremidades inferiores en el plano sagital, mejorando la estabilidad y fuerza en mujeres con DKV</a:t>
            </a:r>
            <a:r>
              <a:rPr lang="es" sz="1100">
                <a:solidFill>
                  <a:srgbClr val="FF0000"/>
                </a:solidFill>
                <a:latin typeface="Times New Roman"/>
                <a:ea typeface="Times New Roman"/>
                <a:cs typeface="Times New Roman"/>
                <a:sym typeface="Times New Roman"/>
              </a:rPr>
              <a:t> </a:t>
            </a:r>
            <a:r>
              <a:rPr lang="es" sz="1100">
                <a:solidFill>
                  <a:srgbClr val="FF0000"/>
                </a:solidFill>
                <a:latin typeface="Times New Roman"/>
                <a:ea typeface="Times New Roman"/>
                <a:cs typeface="Times New Roman"/>
                <a:sym typeface="Times New Roman"/>
              </a:rPr>
              <a:t>(Sahabuddin et al. </a:t>
            </a:r>
            <a:r>
              <a:rPr lang="es" sz="1100">
                <a:solidFill>
                  <a:srgbClr val="FF0000"/>
                </a:solidFill>
                <a:latin typeface="Times New Roman"/>
                <a:ea typeface="Times New Roman"/>
                <a:cs typeface="Times New Roman"/>
                <a:sym typeface="Times New Roman"/>
              </a:rPr>
              <a:t>, 2022).</a:t>
            </a:r>
            <a:endParaRPr sz="1100">
              <a:solidFill>
                <a:srgbClr val="FF0000"/>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600"/>
              <a:buNone/>
            </a:pPr>
            <a:r>
              <a:t/>
            </a:r>
            <a:endParaRPr sz="1000">
              <a:solidFill>
                <a:srgbClr val="999999"/>
              </a:solidFill>
            </a:endParaRPr>
          </a:p>
        </p:txBody>
      </p:sp>
      <p:sp>
        <p:nvSpPr>
          <p:cNvPr id="441" name="Google Shape;441;g2ebabe1c6f9_1_12"/>
          <p:cNvSpPr txBox="1"/>
          <p:nvPr>
            <p:ph idx="4294967295" type="body"/>
          </p:nvPr>
        </p:nvSpPr>
        <p:spPr>
          <a:xfrm>
            <a:off x="2874700" y="2929147"/>
            <a:ext cx="1484100" cy="113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s" sz="1000">
                <a:solidFill>
                  <a:srgbClr val="999999"/>
                </a:solidFill>
              </a:rPr>
              <a:t>La combinación de ejercicios pliométricos con retroalimentación y vendaje mejora significativamente el control del valgo dinámico de rodilla </a:t>
            </a:r>
            <a:r>
              <a:rPr lang="es" sz="1100">
                <a:solidFill>
                  <a:srgbClr val="FF0000"/>
                </a:solidFill>
                <a:latin typeface="Times New Roman"/>
                <a:ea typeface="Times New Roman"/>
                <a:cs typeface="Times New Roman"/>
                <a:sym typeface="Times New Roman"/>
              </a:rPr>
              <a:t>(</a:t>
            </a:r>
            <a:r>
              <a:rPr lang="es" sz="1100">
                <a:solidFill>
                  <a:srgbClr val="FF0000"/>
                </a:solidFill>
                <a:latin typeface="Times New Roman"/>
                <a:ea typeface="Times New Roman"/>
                <a:cs typeface="Times New Roman"/>
                <a:sym typeface="Times New Roman"/>
              </a:rPr>
              <a:t>Shams et al. </a:t>
            </a:r>
            <a:r>
              <a:rPr lang="es" sz="1100">
                <a:solidFill>
                  <a:srgbClr val="FF0000"/>
                </a:solidFill>
                <a:latin typeface="Times New Roman"/>
                <a:ea typeface="Times New Roman"/>
                <a:cs typeface="Times New Roman"/>
                <a:sym typeface="Times New Roman"/>
              </a:rPr>
              <a:t>, 2021).</a:t>
            </a:r>
            <a:endParaRPr sz="1100">
              <a:solidFill>
                <a:srgbClr val="FF0000"/>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600"/>
              <a:buNone/>
            </a:pPr>
            <a:r>
              <a:t/>
            </a:r>
            <a:endParaRPr sz="1000">
              <a:solidFill>
                <a:srgbClr val="999999"/>
              </a:solidFill>
            </a:endParaRPr>
          </a:p>
        </p:txBody>
      </p:sp>
      <p:sp>
        <p:nvSpPr>
          <p:cNvPr id="442" name="Google Shape;442;g2ebabe1c6f9_1_12"/>
          <p:cNvSpPr txBox="1"/>
          <p:nvPr>
            <p:ph idx="4294967295" type="body"/>
          </p:nvPr>
        </p:nvSpPr>
        <p:spPr>
          <a:xfrm>
            <a:off x="3997288" y="2258338"/>
            <a:ext cx="818700" cy="287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es" sz="1000">
                <a:solidFill>
                  <a:srgbClr val="FFFFFF"/>
                </a:solidFill>
              </a:rPr>
              <a:t>2022</a:t>
            </a:r>
            <a:endParaRPr b="1" sz="1000">
              <a:solidFill>
                <a:srgbClr val="FFFFFF"/>
              </a:solidFill>
            </a:endParaRPr>
          </a:p>
        </p:txBody>
      </p:sp>
      <p:sp>
        <p:nvSpPr>
          <p:cNvPr id="443" name="Google Shape;443;g2ebabe1c6f9_1_12"/>
          <p:cNvSpPr txBox="1"/>
          <p:nvPr>
            <p:ph idx="4294967295" type="body"/>
          </p:nvPr>
        </p:nvSpPr>
        <p:spPr>
          <a:xfrm>
            <a:off x="2319138" y="2259490"/>
            <a:ext cx="818700" cy="287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es" sz="1000">
                <a:solidFill>
                  <a:srgbClr val="FFFFFF"/>
                </a:solidFill>
              </a:rPr>
              <a:t>2021</a:t>
            </a:r>
            <a:endParaRPr b="1" sz="1000">
              <a:solidFill>
                <a:srgbClr val="FFFFFF"/>
              </a:solidFill>
            </a:endParaRPr>
          </a:p>
        </p:txBody>
      </p:sp>
      <p:sp>
        <p:nvSpPr>
          <p:cNvPr id="444" name="Google Shape;444;g2ebabe1c6f9_1_12"/>
          <p:cNvSpPr txBox="1"/>
          <p:nvPr>
            <p:ph idx="4294967295" type="body"/>
          </p:nvPr>
        </p:nvSpPr>
        <p:spPr>
          <a:xfrm>
            <a:off x="4851256" y="2258913"/>
            <a:ext cx="818700" cy="287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es" sz="1000">
                <a:solidFill>
                  <a:srgbClr val="FFFFFF"/>
                </a:solidFill>
              </a:rPr>
              <a:t>2023</a:t>
            </a:r>
            <a:endParaRPr b="1" sz="1000">
              <a:solidFill>
                <a:srgbClr val="FFFFFF"/>
              </a:solidFill>
            </a:endParaRPr>
          </a:p>
        </p:txBody>
      </p:sp>
      <p:sp>
        <p:nvSpPr>
          <p:cNvPr id="445" name="Google Shape;445;g2ebabe1c6f9_1_12"/>
          <p:cNvSpPr txBox="1"/>
          <p:nvPr>
            <p:ph idx="4294967295" type="body"/>
          </p:nvPr>
        </p:nvSpPr>
        <p:spPr>
          <a:xfrm>
            <a:off x="3177142" y="2265305"/>
            <a:ext cx="818700" cy="287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es" sz="1000">
                <a:solidFill>
                  <a:srgbClr val="FFFFFF"/>
                </a:solidFill>
              </a:rPr>
              <a:t>2022</a:t>
            </a:r>
            <a:endParaRPr b="1" sz="1000">
              <a:solidFill>
                <a:srgbClr val="FFFFFF"/>
              </a:solidFill>
            </a:endParaRPr>
          </a:p>
        </p:txBody>
      </p:sp>
      <p:sp>
        <p:nvSpPr>
          <p:cNvPr id="446" name="Google Shape;446;g2ebabe1c6f9_1_12"/>
          <p:cNvSpPr txBox="1"/>
          <p:nvPr/>
        </p:nvSpPr>
        <p:spPr>
          <a:xfrm>
            <a:off x="277825" y="283050"/>
            <a:ext cx="30000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000">
                <a:solidFill>
                  <a:schemeClr val="dk1"/>
                </a:solidFill>
                <a:latin typeface="Nunito"/>
                <a:ea typeface="Nunito"/>
                <a:cs typeface="Nunito"/>
                <a:sym typeface="Nunito"/>
              </a:rPr>
              <a:t>EJERCICIOS PARA MEJORA DE DKV</a:t>
            </a:r>
            <a:endParaRPr sz="2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sz="2000">
              <a:solidFill>
                <a:schemeClr val="dk1"/>
              </a:solidFill>
              <a:latin typeface="Nunito"/>
              <a:ea typeface="Nunito"/>
              <a:cs typeface="Nunito"/>
              <a:sym typeface="Nunito"/>
            </a:endParaRPr>
          </a:p>
          <a:p>
            <a:pPr indent="0" lvl="0" marL="0" marR="0" rtl="0" algn="l">
              <a:lnSpc>
                <a:spcPct val="100000"/>
              </a:lnSpc>
              <a:spcBef>
                <a:spcPts val="0"/>
              </a:spcBef>
              <a:spcAft>
                <a:spcPts val="0"/>
              </a:spcAft>
              <a:buNone/>
            </a:pPr>
            <a:r>
              <a:t/>
            </a:r>
            <a:endParaRPr sz="2000">
              <a:solidFill>
                <a:schemeClr val="dk1"/>
              </a:solidFill>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graphicFrame>
        <p:nvGraphicFramePr>
          <p:cNvPr id="451" name="Google Shape;451;g2ebabe1c6f9_1_151"/>
          <p:cNvGraphicFramePr/>
          <p:nvPr/>
        </p:nvGraphicFramePr>
        <p:xfrm>
          <a:off x="404905" y="704001"/>
          <a:ext cx="3000000" cy="3000000"/>
        </p:xfrm>
        <a:graphic>
          <a:graphicData uri="http://schemas.openxmlformats.org/drawingml/2006/table">
            <a:tbl>
              <a:tblPr>
                <a:noFill/>
                <a:tableStyleId>{E6B8C88F-4986-4CF9-9630-D9A4395E4927}</a:tableStyleId>
              </a:tblPr>
              <a:tblGrid>
                <a:gridCol w="1599500"/>
                <a:gridCol w="2075475"/>
                <a:gridCol w="1909375"/>
                <a:gridCol w="2607000"/>
              </a:tblGrid>
              <a:tr h="502600">
                <a:tc>
                  <a:txBody>
                    <a:bodyPr/>
                    <a:lstStyle/>
                    <a:p>
                      <a:pPr indent="0" lvl="0" marL="0" marR="0" rtl="0" algn="ctr">
                        <a:lnSpc>
                          <a:spcPct val="100000"/>
                        </a:lnSpc>
                        <a:spcBef>
                          <a:spcPts val="0"/>
                        </a:spcBef>
                        <a:spcAft>
                          <a:spcPts val="0"/>
                        </a:spcAft>
                        <a:buClr>
                          <a:srgbClr val="000000"/>
                        </a:buClr>
                        <a:buSzPts val="2000"/>
                        <a:buFont typeface="Arial"/>
                        <a:buNone/>
                      </a:pPr>
                      <a:r>
                        <a:rPr b="1" lang="es" sz="2000">
                          <a:latin typeface="Verdana"/>
                          <a:ea typeface="Verdana"/>
                          <a:cs typeface="Verdana"/>
                          <a:sym typeface="Verdana"/>
                        </a:rPr>
                        <a:t>Autor</a:t>
                      </a:r>
                      <a:endParaRPr b="1" sz="2000" u="none" cap="none" strike="noStrike">
                        <a:latin typeface="Verdana"/>
                        <a:ea typeface="Verdana"/>
                        <a:cs typeface="Verdana"/>
                        <a:sym typeface="Verdana"/>
                      </a:endParaRPr>
                    </a:p>
                  </a:txBody>
                  <a:tcPr marT="45725" marB="45725" marR="91450" marL="91450">
                    <a:solidFill>
                      <a:srgbClr val="BFBFBF"/>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lang="es" sz="2000">
                          <a:latin typeface="Verdana"/>
                          <a:ea typeface="Verdana"/>
                          <a:cs typeface="Verdana"/>
                          <a:sym typeface="Verdana"/>
                        </a:rPr>
                        <a:t>Sensores</a:t>
                      </a:r>
                      <a:endParaRPr b="1" sz="2000" u="none" cap="none" strike="noStrike">
                        <a:latin typeface="Verdana"/>
                        <a:ea typeface="Verdana"/>
                        <a:cs typeface="Verdana"/>
                        <a:sym typeface="Verdana"/>
                      </a:endParaRPr>
                    </a:p>
                  </a:txBody>
                  <a:tcPr marT="45725" marB="45725" marR="91450" marL="91450">
                    <a:solidFill>
                      <a:srgbClr val="BFBFBF"/>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lang="es" sz="1500">
                          <a:latin typeface="Verdana"/>
                          <a:ea typeface="Verdana"/>
                          <a:cs typeface="Verdana"/>
                          <a:sym typeface="Verdana"/>
                        </a:rPr>
                        <a:t>Movimientos Analizados</a:t>
                      </a:r>
                      <a:endParaRPr b="1" sz="1500" u="none" cap="none" strike="noStrike">
                        <a:latin typeface="Verdana"/>
                        <a:ea typeface="Verdana"/>
                        <a:cs typeface="Verdana"/>
                        <a:sym typeface="Verdana"/>
                      </a:endParaRPr>
                    </a:p>
                  </a:txBody>
                  <a:tcPr marT="45725" marB="45725" marR="91450" marL="91450">
                    <a:solidFill>
                      <a:srgbClr val="BFBFBF"/>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lang="es" sz="2000">
                          <a:latin typeface="Verdana"/>
                          <a:ea typeface="Verdana"/>
                          <a:cs typeface="Verdana"/>
                          <a:sym typeface="Verdana"/>
                        </a:rPr>
                        <a:t>Resultados</a:t>
                      </a:r>
                      <a:endParaRPr b="1" sz="2000" u="none" cap="none" strike="noStrike">
                        <a:latin typeface="Verdana"/>
                        <a:ea typeface="Verdana"/>
                        <a:cs typeface="Verdana"/>
                        <a:sym typeface="Verdana"/>
                      </a:endParaRPr>
                    </a:p>
                  </a:txBody>
                  <a:tcPr marT="45725" marB="45725" marR="91450" marL="91450">
                    <a:solidFill>
                      <a:srgbClr val="BFBFBF"/>
                    </a:solidFill>
                  </a:tcPr>
                </a:tc>
              </a:tr>
              <a:tr h="910325">
                <a:tc>
                  <a:txBody>
                    <a:bodyPr/>
                    <a:lstStyle/>
                    <a:p>
                      <a:pPr indent="0" lvl="0" marL="0" marR="0" rtl="0" algn="l">
                        <a:lnSpc>
                          <a:spcPct val="100000"/>
                        </a:lnSpc>
                        <a:spcBef>
                          <a:spcPts val="0"/>
                        </a:spcBef>
                        <a:spcAft>
                          <a:spcPts val="0"/>
                        </a:spcAft>
                        <a:buClr>
                          <a:srgbClr val="000000"/>
                        </a:buClr>
                        <a:buSzPts val="2000"/>
                        <a:buFont typeface="Arial"/>
                        <a:buNone/>
                      </a:pPr>
                      <a:r>
                        <a:rPr lang="es" sz="1200">
                          <a:latin typeface="Verdana"/>
                          <a:ea typeface="Verdana"/>
                          <a:cs typeface="Verdana"/>
                          <a:sym typeface="Verdana"/>
                        </a:rPr>
                        <a:t>Ma et al. (2020)</a:t>
                      </a:r>
                      <a:endParaRPr sz="1200" u="none" cap="none" strike="noStrike">
                        <a:latin typeface="Verdana"/>
                        <a:ea typeface="Verdana"/>
                        <a:cs typeface="Verdana"/>
                        <a:sym typeface="Verdana"/>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2000"/>
                        <a:buFont typeface="Arial"/>
                        <a:buNone/>
                      </a:pPr>
                      <a:r>
                        <a:rPr lang="es" sz="1000">
                          <a:latin typeface="Verdana"/>
                          <a:ea typeface="Verdana"/>
                          <a:cs typeface="Verdana"/>
                          <a:sym typeface="Verdana"/>
                        </a:rPr>
                        <a:t>Dual Azure Kinect, Vicon</a:t>
                      </a:r>
                      <a:endParaRPr sz="1000" u="none" cap="none" strike="noStrike">
                        <a:latin typeface="Verdana"/>
                        <a:ea typeface="Verdana"/>
                        <a:cs typeface="Verdana"/>
                        <a:sym typeface="Verdana"/>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2000"/>
                        <a:buFont typeface="Arial"/>
                        <a:buNone/>
                      </a:pPr>
                      <a:r>
                        <a:rPr lang="es" sz="1000">
                          <a:latin typeface="Verdana"/>
                          <a:ea typeface="Verdana"/>
                          <a:cs typeface="Verdana"/>
                          <a:sym typeface="Verdana"/>
                        </a:rPr>
                        <a:t>Flexión/Extensión de Rodilla</a:t>
                      </a:r>
                      <a:endParaRPr sz="1000" u="none" cap="none" strike="noStrike">
                        <a:latin typeface="Verdana"/>
                        <a:ea typeface="Verdana"/>
                        <a:cs typeface="Verdana"/>
                        <a:sym typeface="Verdana"/>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2000"/>
                        <a:buFont typeface="Arial"/>
                        <a:buNone/>
                      </a:pPr>
                      <a:r>
                        <a:rPr lang="es" sz="1000">
                          <a:latin typeface="Verdana"/>
                          <a:ea typeface="Verdana"/>
                          <a:cs typeface="Verdana"/>
                          <a:sym typeface="Verdana"/>
                        </a:rPr>
                        <a:t>Buena concordancia para flexión/extensión de rodilla (CMC=0.87±0.06, RMSE=11.9°±3.4°)</a:t>
                      </a:r>
                      <a:endParaRPr sz="1000" u="none" cap="none" strike="noStrike">
                        <a:latin typeface="Verdana"/>
                        <a:ea typeface="Verdana"/>
                        <a:cs typeface="Verdana"/>
                        <a:sym typeface="Verdana"/>
                      </a:endParaRPr>
                    </a:p>
                  </a:txBody>
                  <a:tcPr marT="45725" marB="45725" marR="91450" marL="91450"/>
                </a:tc>
              </a:tr>
              <a:tr h="1039900">
                <a:tc>
                  <a:txBody>
                    <a:bodyPr/>
                    <a:lstStyle/>
                    <a:p>
                      <a:pPr indent="0" lvl="0" marL="0" marR="0" rtl="0" algn="l">
                        <a:lnSpc>
                          <a:spcPct val="100000"/>
                        </a:lnSpc>
                        <a:spcBef>
                          <a:spcPts val="0"/>
                        </a:spcBef>
                        <a:spcAft>
                          <a:spcPts val="0"/>
                        </a:spcAft>
                        <a:buClr>
                          <a:srgbClr val="000000"/>
                        </a:buClr>
                        <a:buSzPts val="2000"/>
                        <a:buFont typeface="Arial"/>
                        <a:buNone/>
                      </a:pPr>
                      <a:r>
                        <a:rPr i="1" lang="es" sz="1200">
                          <a:latin typeface="Verdana"/>
                          <a:ea typeface="Verdana"/>
                          <a:cs typeface="Verdana"/>
                          <a:sym typeface="Verdana"/>
                        </a:rPr>
                        <a:t>Mehta et al. (2020b)</a:t>
                      </a:r>
                      <a:endParaRPr i="1" sz="1200" u="none" cap="none" strike="noStrike">
                        <a:latin typeface="Verdana"/>
                        <a:ea typeface="Verdana"/>
                        <a:cs typeface="Verdana"/>
                        <a:sym typeface="Verdana"/>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2000"/>
                        <a:buFont typeface="Arial"/>
                        <a:buNone/>
                      </a:pPr>
                      <a:r>
                        <a:rPr i="1" lang="es" sz="1000">
                          <a:latin typeface="Verdana"/>
                          <a:ea typeface="Verdana"/>
                          <a:cs typeface="Verdana"/>
                          <a:sym typeface="Verdana"/>
                        </a:rPr>
                        <a:t>Monocular RGB Camera</a:t>
                      </a:r>
                      <a:endParaRPr i="1" sz="1000" u="none" cap="none" strike="noStrike">
                        <a:latin typeface="Verdana"/>
                        <a:ea typeface="Verdana"/>
                        <a:cs typeface="Verdana"/>
                        <a:sym typeface="Verdana"/>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2000"/>
                        <a:buFont typeface="Arial"/>
                        <a:buNone/>
                      </a:pPr>
                      <a:r>
                        <a:rPr i="1" lang="es" sz="800">
                          <a:latin typeface="Verdana"/>
                          <a:ea typeface="Verdana"/>
                          <a:cs typeface="Verdana"/>
                          <a:sym typeface="Verdana"/>
                        </a:rPr>
                        <a:t>Captura de movimiento en 3D de múltiples personas en una escena, incluyendo oclusiones y movimientos relativos a la cámara</a:t>
                      </a:r>
                      <a:endParaRPr i="1" sz="800" u="none" cap="none" strike="noStrike">
                        <a:latin typeface="Verdana"/>
                        <a:ea typeface="Verdana"/>
                        <a:cs typeface="Verdana"/>
                        <a:sym typeface="Verdana"/>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2000"/>
                        <a:buFont typeface="Arial"/>
                        <a:buNone/>
                      </a:pPr>
                      <a:r>
                        <a:rPr i="1" lang="es" sz="1000">
                          <a:latin typeface="Verdana"/>
                          <a:ea typeface="Verdana"/>
                          <a:cs typeface="Verdana"/>
                          <a:sym typeface="Verdana"/>
                        </a:rPr>
                        <a:t>&gt;30 fps, RMSE: varía entre ~9 mm y 28 mm para las posiciones de las articulaciones.</a:t>
                      </a:r>
                      <a:endParaRPr i="1" sz="1000" u="none" cap="none" strike="noStrike">
                        <a:latin typeface="Verdana"/>
                        <a:ea typeface="Verdana"/>
                        <a:cs typeface="Verdana"/>
                        <a:sym typeface="Verdana"/>
                      </a:endParaRPr>
                    </a:p>
                  </a:txBody>
                  <a:tcPr marT="45725" marB="45725" marR="91450" marL="91450"/>
                </a:tc>
              </a:tr>
              <a:tr h="855300">
                <a:tc>
                  <a:txBody>
                    <a:bodyPr/>
                    <a:lstStyle/>
                    <a:p>
                      <a:pPr indent="0" lvl="0" marL="0" marR="0" rtl="0" algn="l">
                        <a:lnSpc>
                          <a:spcPct val="100000"/>
                        </a:lnSpc>
                        <a:spcBef>
                          <a:spcPts val="0"/>
                        </a:spcBef>
                        <a:spcAft>
                          <a:spcPts val="0"/>
                        </a:spcAft>
                        <a:buNone/>
                      </a:pPr>
                      <a:r>
                        <a:rPr i="1" lang="es" sz="1200">
                          <a:latin typeface="Verdana"/>
                          <a:ea typeface="Verdana"/>
                          <a:cs typeface="Verdana"/>
                          <a:sym typeface="Verdana"/>
                        </a:rPr>
                        <a:t>Ripic et al. (2023)</a:t>
                      </a:r>
                      <a:endParaRPr i="1" sz="1200" u="none" cap="none" strike="noStrike">
                        <a:latin typeface="Verdana"/>
                        <a:ea typeface="Verdana"/>
                        <a:cs typeface="Verdana"/>
                        <a:sym typeface="Verdana"/>
                      </a:endParaRPr>
                    </a:p>
                  </a:txBody>
                  <a:tcPr marT="45725" marB="45725" marR="91450" marL="91450"/>
                </a:tc>
                <a:tc>
                  <a:txBody>
                    <a:bodyPr/>
                    <a:lstStyle/>
                    <a:p>
                      <a:pPr indent="0" lvl="0" marL="0" marR="0" rtl="0" algn="l">
                        <a:lnSpc>
                          <a:spcPct val="100000"/>
                        </a:lnSpc>
                        <a:spcBef>
                          <a:spcPts val="0"/>
                        </a:spcBef>
                        <a:spcAft>
                          <a:spcPts val="0"/>
                        </a:spcAft>
                        <a:buNone/>
                      </a:pPr>
                      <a:r>
                        <a:rPr i="1" lang="es" sz="1000">
                          <a:latin typeface="Verdana"/>
                          <a:ea typeface="Verdana"/>
                          <a:cs typeface="Verdana"/>
                          <a:sym typeface="Verdana"/>
                        </a:rPr>
                        <a:t>Markerless (KinaTrax), Marker-based (SMART-DX)</a:t>
                      </a:r>
                      <a:endParaRPr i="1" sz="1000" u="none" cap="none" strike="noStrike">
                        <a:latin typeface="Verdana"/>
                        <a:ea typeface="Verdana"/>
                        <a:cs typeface="Verdana"/>
                        <a:sym typeface="Verdana"/>
                      </a:endParaRPr>
                    </a:p>
                  </a:txBody>
                  <a:tcPr marT="45725" marB="45725" marR="91450" marL="91450"/>
                </a:tc>
                <a:tc>
                  <a:txBody>
                    <a:bodyPr/>
                    <a:lstStyle/>
                    <a:p>
                      <a:pPr indent="0" lvl="0" marL="0" marR="0" rtl="0" algn="l">
                        <a:lnSpc>
                          <a:spcPct val="100000"/>
                        </a:lnSpc>
                        <a:spcBef>
                          <a:spcPts val="0"/>
                        </a:spcBef>
                        <a:spcAft>
                          <a:spcPts val="0"/>
                        </a:spcAft>
                        <a:buNone/>
                      </a:pPr>
                      <a:r>
                        <a:rPr i="1" lang="es" sz="1000">
                          <a:latin typeface="Verdana"/>
                          <a:ea typeface="Verdana"/>
                          <a:cs typeface="Verdana"/>
                          <a:sym typeface="Verdana"/>
                        </a:rPr>
                        <a:t>Análisis de la marcha sobre el terreno (overground gait),</a:t>
                      </a:r>
                      <a:endParaRPr i="1" sz="1000" u="none" cap="none" strike="noStrike">
                        <a:latin typeface="Verdana"/>
                        <a:ea typeface="Verdana"/>
                        <a:cs typeface="Verdana"/>
                        <a:sym typeface="Verdana"/>
                      </a:endParaRPr>
                    </a:p>
                  </a:txBody>
                  <a:tcPr marT="45725" marB="45725" marR="91450" marL="91450"/>
                </a:tc>
                <a:tc>
                  <a:txBody>
                    <a:bodyPr/>
                    <a:lstStyle/>
                    <a:p>
                      <a:pPr indent="0" lvl="0" marL="0" marR="0" rtl="0" algn="l">
                        <a:lnSpc>
                          <a:spcPct val="100000"/>
                        </a:lnSpc>
                        <a:spcBef>
                          <a:spcPts val="0"/>
                        </a:spcBef>
                        <a:spcAft>
                          <a:spcPts val="0"/>
                        </a:spcAft>
                        <a:buNone/>
                      </a:pPr>
                      <a:r>
                        <a:rPr i="1" lang="es" sz="1000">
                          <a:latin typeface="Verdana"/>
                          <a:ea typeface="Verdana"/>
                          <a:cs typeface="Verdana"/>
                          <a:sym typeface="Verdana"/>
                        </a:rPr>
                        <a:t>RMSE en posiciones de las articulaciones de 9 a 28 mm, con alta validez (ICC).</a:t>
                      </a:r>
                      <a:endParaRPr i="1" sz="1000" u="none" cap="none" strike="noStrike">
                        <a:latin typeface="Verdana"/>
                        <a:ea typeface="Verdana"/>
                        <a:cs typeface="Verdana"/>
                        <a:sym typeface="Verdana"/>
                      </a:endParaRPr>
                    </a:p>
                  </a:txBody>
                  <a:tcPr marT="45725" marB="45725" marR="91450" marL="91450"/>
                </a:tc>
              </a:tr>
              <a:tr h="855300">
                <a:tc>
                  <a:txBody>
                    <a:bodyPr/>
                    <a:lstStyle/>
                    <a:p>
                      <a:pPr indent="0" lvl="0" marL="0" marR="0" rtl="0" algn="l">
                        <a:lnSpc>
                          <a:spcPct val="100000"/>
                        </a:lnSpc>
                        <a:spcBef>
                          <a:spcPts val="0"/>
                        </a:spcBef>
                        <a:spcAft>
                          <a:spcPts val="0"/>
                        </a:spcAft>
                        <a:buNone/>
                      </a:pPr>
                      <a:r>
                        <a:rPr i="1" lang="es">
                          <a:latin typeface="Verdana"/>
                          <a:ea typeface="Verdana"/>
                          <a:cs typeface="Verdana"/>
                          <a:sym typeface="Verdana"/>
                        </a:rPr>
                        <a:t>Topley y Richards (2020)</a:t>
                      </a:r>
                      <a:endParaRPr i="1">
                        <a:latin typeface="Verdana"/>
                        <a:ea typeface="Verdana"/>
                        <a:cs typeface="Verdana"/>
                        <a:sym typeface="Verdana"/>
                      </a:endParaRPr>
                    </a:p>
                  </a:txBody>
                  <a:tcPr marT="45725" marB="45725" marR="91450" marL="91450"/>
                </a:tc>
                <a:tc>
                  <a:txBody>
                    <a:bodyPr/>
                    <a:lstStyle/>
                    <a:p>
                      <a:pPr indent="0" lvl="0" marL="0" marR="0" rtl="0" algn="l">
                        <a:lnSpc>
                          <a:spcPct val="100000"/>
                        </a:lnSpc>
                        <a:spcBef>
                          <a:spcPts val="0"/>
                        </a:spcBef>
                        <a:spcAft>
                          <a:spcPts val="0"/>
                        </a:spcAft>
                        <a:buNone/>
                      </a:pPr>
                      <a:r>
                        <a:rPr i="1" lang="es" sz="1000">
                          <a:latin typeface="Verdana"/>
                          <a:ea typeface="Verdana"/>
                          <a:cs typeface="Verdana"/>
                          <a:sym typeface="Verdana"/>
                        </a:rPr>
                        <a:t>Vicon Vantage V16, Qualisys Oqus 7+, OptiTrack Prime 41</a:t>
                      </a:r>
                      <a:endParaRPr i="1" sz="1000">
                        <a:latin typeface="Verdana"/>
                        <a:ea typeface="Verdana"/>
                        <a:cs typeface="Verdana"/>
                        <a:sym typeface="Verdana"/>
                      </a:endParaRPr>
                    </a:p>
                  </a:txBody>
                  <a:tcPr marT="45725" marB="45725" marR="91450" marL="91450"/>
                </a:tc>
                <a:tc>
                  <a:txBody>
                    <a:bodyPr/>
                    <a:lstStyle/>
                    <a:p>
                      <a:pPr indent="0" lvl="0" marL="0" marR="0" rtl="0" algn="l">
                        <a:lnSpc>
                          <a:spcPct val="100000"/>
                        </a:lnSpc>
                        <a:spcBef>
                          <a:spcPts val="0"/>
                        </a:spcBef>
                        <a:spcAft>
                          <a:spcPts val="0"/>
                        </a:spcAft>
                        <a:buNone/>
                      </a:pPr>
                      <a:r>
                        <a:rPr i="1" lang="es" sz="1000">
                          <a:latin typeface="Verdana"/>
                          <a:ea typeface="Verdana"/>
                          <a:cs typeface="Verdana"/>
                          <a:sym typeface="Verdana"/>
                        </a:rPr>
                        <a:t>Movimientos generales de marcador fijo en brazo rotatorio y placa giratoria</a:t>
                      </a:r>
                      <a:endParaRPr i="1" sz="1000">
                        <a:latin typeface="Verdana"/>
                        <a:ea typeface="Verdana"/>
                        <a:cs typeface="Verdana"/>
                        <a:sym typeface="Verdana"/>
                      </a:endParaRPr>
                    </a:p>
                  </a:txBody>
                  <a:tcPr marT="45725" marB="45725" marR="91450" marL="91450"/>
                </a:tc>
                <a:tc>
                  <a:txBody>
                    <a:bodyPr/>
                    <a:lstStyle/>
                    <a:p>
                      <a:pPr indent="0" lvl="0" marL="0" marR="0" rtl="0" algn="l">
                        <a:lnSpc>
                          <a:spcPct val="100000"/>
                        </a:lnSpc>
                        <a:spcBef>
                          <a:spcPts val="0"/>
                        </a:spcBef>
                        <a:spcAft>
                          <a:spcPts val="0"/>
                        </a:spcAft>
                        <a:buNone/>
                      </a:pPr>
                      <a:r>
                        <a:rPr i="1" lang="es" sz="800">
                          <a:latin typeface="Verdana"/>
                          <a:ea typeface="Verdana"/>
                          <a:cs typeface="Verdana"/>
                          <a:sym typeface="Verdana"/>
                        </a:rPr>
                        <a:t>Vicon Vantage V16: Diferencia media de 0.539 mm, DE de 0.058 mm, error máximo de 0.675 mm. Qualisys Oqus 7+: Diferencia media de 0.200 mm, DE de 0.098 mm, error máximo de 0.449 mm. OptiTrack Prime 41: Diferencia media de -0.283 mm, DE de 0.005 mm, error máximo de 0.417 mm.</a:t>
                      </a:r>
                      <a:endParaRPr i="1" sz="800">
                        <a:latin typeface="Verdana"/>
                        <a:ea typeface="Verdana"/>
                        <a:cs typeface="Verdana"/>
                        <a:sym typeface="Verdana"/>
                      </a:endParaRPr>
                    </a:p>
                  </a:txBody>
                  <a:tcPr marT="45725" marB="45725" marR="91450" marL="91450"/>
                </a:tc>
              </a:tr>
            </a:tbl>
          </a:graphicData>
        </a:graphic>
      </p:graphicFrame>
      <p:sp>
        <p:nvSpPr>
          <p:cNvPr id="452" name="Google Shape;452;g2ebabe1c6f9_1_151"/>
          <p:cNvSpPr txBox="1"/>
          <p:nvPr/>
        </p:nvSpPr>
        <p:spPr>
          <a:xfrm>
            <a:off x="277825" y="164000"/>
            <a:ext cx="7493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chemeClr val="dk1"/>
                </a:solidFill>
                <a:latin typeface="Nunito"/>
                <a:ea typeface="Nunito"/>
                <a:cs typeface="Nunito"/>
                <a:sym typeface="Nunito"/>
              </a:rPr>
              <a:t>SENSORES DE CAPTURA DE MOVIMIENTO</a:t>
            </a:r>
            <a:r>
              <a:rPr lang="es" sz="2000">
                <a:solidFill>
                  <a:schemeClr val="dk1"/>
                </a:solidFill>
                <a:latin typeface="Nunito"/>
                <a:ea typeface="Nunito"/>
                <a:cs typeface="Nunito"/>
                <a:sym typeface="Nunito"/>
              </a:rPr>
              <a:t> </a:t>
            </a:r>
            <a:endParaRPr sz="2000">
              <a:solidFill>
                <a:schemeClr val="dk1"/>
              </a:solidFill>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
          <p:cNvSpPr txBox="1"/>
          <p:nvPr>
            <p:ph type="title"/>
          </p:nvPr>
        </p:nvSpPr>
        <p:spPr>
          <a:xfrm>
            <a:off x="397325" y="1044300"/>
            <a:ext cx="8520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rgbClr val="434343"/>
              </a:buClr>
              <a:buSzPts val="2800"/>
              <a:buNone/>
            </a:pPr>
            <a:r>
              <a:rPr lang="es"/>
              <a:t>Índice </a:t>
            </a:r>
            <a:endParaRPr/>
          </a:p>
        </p:txBody>
      </p:sp>
      <p:sp>
        <p:nvSpPr>
          <p:cNvPr id="216" name="Google Shape;216;p2"/>
          <p:cNvSpPr txBox="1"/>
          <p:nvPr>
            <p:ph idx="1" type="body"/>
          </p:nvPr>
        </p:nvSpPr>
        <p:spPr>
          <a:xfrm>
            <a:off x="397334" y="1628200"/>
            <a:ext cx="7824832" cy="18780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rgbClr val="FF3A00"/>
              </a:buClr>
              <a:buSzPts val="1400"/>
              <a:buChar char="●"/>
            </a:pPr>
            <a:r>
              <a:rPr lang="es" sz="1400"/>
              <a:t>Problemática</a:t>
            </a:r>
            <a:endParaRPr sz="1400"/>
          </a:p>
          <a:p>
            <a:pPr indent="-317500" lvl="0" marL="457200" rtl="0" algn="l">
              <a:lnSpc>
                <a:spcPct val="100000"/>
              </a:lnSpc>
              <a:spcBef>
                <a:spcPts val="0"/>
              </a:spcBef>
              <a:spcAft>
                <a:spcPts val="0"/>
              </a:spcAft>
              <a:buClr>
                <a:srgbClr val="FF3A00"/>
              </a:buClr>
              <a:buSzPts val="1400"/>
              <a:buChar char="●"/>
            </a:pPr>
            <a:r>
              <a:rPr lang="es" sz="1400"/>
              <a:t>Contribución Académica </a:t>
            </a:r>
            <a:endParaRPr/>
          </a:p>
          <a:p>
            <a:pPr indent="-317500" lvl="0" marL="457200" rtl="0" algn="l">
              <a:lnSpc>
                <a:spcPct val="100000"/>
              </a:lnSpc>
              <a:spcBef>
                <a:spcPts val="0"/>
              </a:spcBef>
              <a:spcAft>
                <a:spcPts val="0"/>
              </a:spcAft>
              <a:buClr>
                <a:srgbClr val="FF3A00"/>
              </a:buClr>
              <a:buSzPts val="1400"/>
              <a:buChar char="●"/>
            </a:pPr>
            <a:r>
              <a:rPr lang="es" sz="1400"/>
              <a:t>Objetivos</a:t>
            </a:r>
            <a:endParaRPr sz="1400"/>
          </a:p>
          <a:p>
            <a:pPr indent="-317500" lvl="0" marL="457200" rtl="0" algn="l">
              <a:lnSpc>
                <a:spcPct val="100000"/>
              </a:lnSpc>
              <a:spcBef>
                <a:spcPts val="0"/>
              </a:spcBef>
              <a:spcAft>
                <a:spcPts val="0"/>
              </a:spcAft>
              <a:buClr>
                <a:srgbClr val="FF3A00"/>
              </a:buClr>
              <a:buSzPts val="1400"/>
              <a:buChar char="●"/>
            </a:pPr>
            <a:r>
              <a:rPr lang="es" sz="1400"/>
              <a:t>Metodología</a:t>
            </a:r>
            <a:endParaRPr sz="1400"/>
          </a:p>
          <a:p>
            <a:pPr indent="-317500" lvl="0" marL="457200" rtl="0" algn="l">
              <a:lnSpc>
                <a:spcPct val="100000"/>
              </a:lnSpc>
              <a:spcBef>
                <a:spcPts val="0"/>
              </a:spcBef>
              <a:spcAft>
                <a:spcPts val="0"/>
              </a:spcAft>
              <a:buSzPts val="1400"/>
              <a:buChar char="●"/>
            </a:pPr>
            <a:r>
              <a:rPr lang="es" sz="1400"/>
              <a:t>Estado del Arte</a:t>
            </a:r>
            <a:endParaRPr sz="1400"/>
          </a:p>
          <a:p>
            <a:pPr indent="-317500" lvl="0" marL="457200" rtl="0" algn="l">
              <a:lnSpc>
                <a:spcPct val="100000"/>
              </a:lnSpc>
              <a:spcBef>
                <a:spcPts val="0"/>
              </a:spcBef>
              <a:spcAft>
                <a:spcPts val="0"/>
              </a:spcAft>
              <a:buSzPts val="1400"/>
              <a:buChar char="●"/>
            </a:pPr>
            <a:r>
              <a:rPr lang="es" sz="1400"/>
              <a:t>Conclusiones</a:t>
            </a:r>
            <a:endParaRPr sz="1400"/>
          </a:p>
          <a:p>
            <a:pPr indent="-317500" lvl="0" marL="457200" rtl="0" algn="l">
              <a:lnSpc>
                <a:spcPct val="100000"/>
              </a:lnSpc>
              <a:spcBef>
                <a:spcPts val="0"/>
              </a:spcBef>
              <a:spcAft>
                <a:spcPts val="0"/>
              </a:spcAft>
              <a:buClr>
                <a:srgbClr val="FF3A00"/>
              </a:buClr>
              <a:buSzPts val="1400"/>
              <a:buChar char="●"/>
            </a:pPr>
            <a:r>
              <a:rPr lang="es" sz="1400"/>
              <a:t>Referencias</a:t>
            </a:r>
            <a:endParaRPr/>
          </a:p>
          <a:p>
            <a:pPr indent="0" lvl="0" marL="139700" rtl="0" algn="l">
              <a:lnSpc>
                <a:spcPct val="100000"/>
              </a:lnSpc>
              <a:spcBef>
                <a:spcPts val="0"/>
              </a:spcBef>
              <a:spcAft>
                <a:spcPts val="0"/>
              </a:spcAft>
              <a:buSzPts val="1400"/>
              <a:buNone/>
            </a:pPr>
            <a:r>
              <a:t/>
            </a:r>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graphicFrame>
        <p:nvGraphicFramePr>
          <p:cNvPr id="457" name="Google Shape;457;g2ebabe1c6f9_1_156"/>
          <p:cNvGraphicFramePr/>
          <p:nvPr/>
        </p:nvGraphicFramePr>
        <p:xfrm>
          <a:off x="404905" y="582176"/>
          <a:ext cx="3000000" cy="3000000"/>
        </p:xfrm>
        <a:graphic>
          <a:graphicData uri="http://schemas.openxmlformats.org/drawingml/2006/table">
            <a:tbl>
              <a:tblPr>
                <a:noFill/>
                <a:tableStyleId>{E6B8C88F-4986-4CF9-9630-D9A4395E4927}</a:tableStyleId>
              </a:tblPr>
              <a:tblGrid>
                <a:gridCol w="1462725"/>
                <a:gridCol w="1647375"/>
                <a:gridCol w="2591650"/>
                <a:gridCol w="2489600"/>
              </a:tblGrid>
              <a:tr h="502600">
                <a:tc>
                  <a:txBody>
                    <a:bodyPr/>
                    <a:lstStyle/>
                    <a:p>
                      <a:pPr indent="0" lvl="0" marL="0" marR="0" rtl="0" algn="ctr">
                        <a:lnSpc>
                          <a:spcPct val="100000"/>
                        </a:lnSpc>
                        <a:spcBef>
                          <a:spcPts val="0"/>
                        </a:spcBef>
                        <a:spcAft>
                          <a:spcPts val="0"/>
                        </a:spcAft>
                        <a:buClr>
                          <a:srgbClr val="000000"/>
                        </a:buClr>
                        <a:buSzPts val="2000"/>
                        <a:buFont typeface="Arial"/>
                        <a:buNone/>
                      </a:pPr>
                      <a:r>
                        <a:rPr b="1" lang="es" sz="2000">
                          <a:latin typeface="Verdana"/>
                          <a:ea typeface="Verdana"/>
                          <a:cs typeface="Verdana"/>
                          <a:sym typeface="Verdana"/>
                        </a:rPr>
                        <a:t>Autor</a:t>
                      </a:r>
                      <a:endParaRPr b="1" sz="2000" u="none" cap="none" strike="noStrike">
                        <a:latin typeface="Verdana"/>
                        <a:ea typeface="Verdana"/>
                        <a:cs typeface="Verdana"/>
                        <a:sym typeface="Verdana"/>
                      </a:endParaRPr>
                    </a:p>
                  </a:txBody>
                  <a:tcPr marT="45725" marB="45725" marR="91450" marL="91450">
                    <a:solidFill>
                      <a:srgbClr val="BFBFBF"/>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lang="es" sz="2000">
                          <a:latin typeface="Verdana"/>
                          <a:ea typeface="Verdana"/>
                          <a:cs typeface="Verdana"/>
                          <a:sym typeface="Verdana"/>
                        </a:rPr>
                        <a:t>Técnicas</a:t>
                      </a:r>
                      <a:endParaRPr b="1" sz="2000" u="none" cap="none" strike="noStrike">
                        <a:latin typeface="Verdana"/>
                        <a:ea typeface="Verdana"/>
                        <a:cs typeface="Verdana"/>
                        <a:sym typeface="Verdana"/>
                      </a:endParaRPr>
                    </a:p>
                  </a:txBody>
                  <a:tcPr marT="45725" marB="45725" marR="91450" marL="91450">
                    <a:solidFill>
                      <a:srgbClr val="BFBFBF"/>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lang="es" sz="1900">
                          <a:latin typeface="Verdana"/>
                          <a:ea typeface="Verdana"/>
                          <a:cs typeface="Verdana"/>
                          <a:sym typeface="Verdana"/>
                        </a:rPr>
                        <a:t>Metodologías</a:t>
                      </a:r>
                      <a:endParaRPr b="1" sz="1900" u="none" cap="none" strike="noStrike">
                        <a:latin typeface="Verdana"/>
                        <a:ea typeface="Verdana"/>
                        <a:cs typeface="Verdana"/>
                        <a:sym typeface="Verdana"/>
                      </a:endParaRPr>
                    </a:p>
                  </a:txBody>
                  <a:tcPr marT="45725" marB="45725" marR="91450" marL="91450">
                    <a:solidFill>
                      <a:srgbClr val="BFBFBF"/>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lang="es" sz="2000">
                          <a:latin typeface="Verdana"/>
                          <a:ea typeface="Verdana"/>
                          <a:cs typeface="Verdana"/>
                          <a:sym typeface="Verdana"/>
                        </a:rPr>
                        <a:t>Resultados</a:t>
                      </a:r>
                      <a:endParaRPr b="1" sz="2000" u="none" cap="none" strike="noStrike">
                        <a:latin typeface="Verdana"/>
                        <a:ea typeface="Verdana"/>
                        <a:cs typeface="Verdana"/>
                        <a:sym typeface="Verdana"/>
                      </a:endParaRPr>
                    </a:p>
                  </a:txBody>
                  <a:tcPr marT="45725" marB="45725" marR="91450" marL="91450">
                    <a:solidFill>
                      <a:srgbClr val="BFBFBF"/>
                    </a:solidFill>
                  </a:tcPr>
                </a:tc>
              </a:tr>
              <a:tr h="910325">
                <a:tc>
                  <a:txBody>
                    <a:bodyPr/>
                    <a:lstStyle/>
                    <a:p>
                      <a:pPr indent="0" lvl="0" marL="0" marR="0" rtl="0" algn="l">
                        <a:lnSpc>
                          <a:spcPct val="100000"/>
                        </a:lnSpc>
                        <a:spcBef>
                          <a:spcPts val="0"/>
                        </a:spcBef>
                        <a:spcAft>
                          <a:spcPts val="0"/>
                        </a:spcAft>
                        <a:buClr>
                          <a:srgbClr val="000000"/>
                        </a:buClr>
                        <a:buSzPts val="2000"/>
                        <a:buFont typeface="Arial"/>
                        <a:buNone/>
                      </a:pPr>
                      <a:r>
                        <a:rPr lang="es" sz="1200">
                          <a:latin typeface="Verdana"/>
                          <a:ea typeface="Verdana"/>
                          <a:cs typeface="Verdana"/>
                          <a:sym typeface="Verdana"/>
                        </a:rPr>
                        <a:t>Jiang et al. (2021)</a:t>
                      </a:r>
                      <a:endParaRPr sz="1200" u="none" cap="none" strike="noStrike">
                        <a:latin typeface="Verdana"/>
                        <a:ea typeface="Verdana"/>
                        <a:cs typeface="Verdana"/>
                        <a:sym typeface="Verdana"/>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2000"/>
                        <a:buFont typeface="Arial"/>
                        <a:buNone/>
                      </a:pPr>
                      <a:r>
                        <a:rPr lang="es" sz="1000">
                          <a:latin typeface="Verdana"/>
                          <a:ea typeface="Verdana"/>
                          <a:cs typeface="Verdana"/>
                          <a:sym typeface="Verdana"/>
                        </a:rPr>
                        <a:t>OpenSim, CNN, RNN con LSTM, DeepConvLSTM</a:t>
                      </a:r>
                      <a:endParaRPr sz="1000" u="none" cap="none" strike="noStrike">
                        <a:latin typeface="Verdana"/>
                        <a:ea typeface="Verdana"/>
                        <a:cs typeface="Verdana"/>
                        <a:sym typeface="Verdana"/>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2000"/>
                        <a:buFont typeface="Arial"/>
                        <a:buNone/>
                      </a:pPr>
                      <a:r>
                        <a:rPr lang="es" sz="1000">
                          <a:latin typeface="Verdana"/>
                          <a:ea typeface="Verdana"/>
                          <a:cs typeface="Verdana"/>
                          <a:sym typeface="Verdana"/>
                        </a:rPr>
                        <a:t>Simulación de datos de movimiento humano utilizando OpenSim para generar datos de entrenamiento, incluyendo participantes simulados.</a:t>
                      </a:r>
                      <a:endParaRPr sz="1000" u="none" cap="none" strike="noStrike">
                        <a:latin typeface="Verdana"/>
                        <a:ea typeface="Verdana"/>
                        <a:cs typeface="Verdana"/>
                        <a:sym typeface="Verdana"/>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2000"/>
                        <a:buFont typeface="Arial"/>
                        <a:buNone/>
                      </a:pPr>
                      <a:r>
                        <a:rPr lang="es" sz="1000">
                          <a:latin typeface="Verdana"/>
                          <a:ea typeface="Verdana"/>
                          <a:cs typeface="Verdana"/>
                          <a:sym typeface="Verdana"/>
                        </a:rPr>
                        <a:t>La técnica de data augmentation mejoró la precisión en la estimación de fatiga al 87% y mostró una correlación del 90% entre datos simulados y reales.</a:t>
                      </a:r>
                      <a:endParaRPr sz="1000" u="none" cap="none" strike="noStrike">
                        <a:latin typeface="Verdana"/>
                        <a:ea typeface="Verdana"/>
                        <a:cs typeface="Verdana"/>
                        <a:sym typeface="Verdana"/>
                      </a:endParaRPr>
                    </a:p>
                  </a:txBody>
                  <a:tcPr marT="45725" marB="45725" marR="91450" marL="91450"/>
                </a:tc>
              </a:tr>
              <a:tr h="1039900">
                <a:tc>
                  <a:txBody>
                    <a:bodyPr/>
                    <a:lstStyle/>
                    <a:p>
                      <a:pPr indent="0" lvl="0" marL="0" marR="0" rtl="0" algn="l">
                        <a:lnSpc>
                          <a:spcPct val="100000"/>
                        </a:lnSpc>
                        <a:spcBef>
                          <a:spcPts val="0"/>
                        </a:spcBef>
                        <a:spcAft>
                          <a:spcPts val="0"/>
                        </a:spcAft>
                        <a:buClr>
                          <a:srgbClr val="000000"/>
                        </a:buClr>
                        <a:buSzPts val="2000"/>
                        <a:buFont typeface="Arial"/>
                        <a:buNone/>
                      </a:pPr>
                      <a:r>
                        <a:rPr i="1" lang="es" sz="1200">
                          <a:latin typeface="Verdana"/>
                          <a:ea typeface="Verdana"/>
                          <a:cs typeface="Verdana"/>
                          <a:sym typeface="Verdana"/>
                        </a:rPr>
                        <a:t>Shi et al. (2022)</a:t>
                      </a:r>
                      <a:endParaRPr i="1" sz="1200" u="none" cap="none" strike="noStrike">
                        <a:latin typeface="Verdana"/>
                        <a:ea typeface="Verdana"/>
                        <a:cs typeface="Verdana"/>
                        <a:sym typeface="Verdana"/>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2000"/>
                        <a:buFont typeface="Arial"/>
                        <a:buNone/>
                      </a:pPr>
                      <a:r>
                        <a:rPr i="1" lang="es" sz="1000">
                          <a:latin typeface="Verdana"/>
                          <a:ea typeface="Verdana"/>
                          <a:cs typeface="Verdana"/>
                          <a:sym typeface="Verdana"/>
                        </a:rPr>
                        <a:t>CNN Multicanal (AMC-CNN), Data Augmentation</a:t>
                      </a:r>
                      <a:endParaRPr i="1" sz="1000" u="none" cap="none" strike="noStrike">
                        <a:latin typeface="Verdana"/>
                        <a:ea typeface="Verdana"/>
                        <a:cs typeface="Verdana"/>
                        <a:sym typeface="Verdana"/>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2000"/>
                        <a:buFont typeface="Arial"/>
                        <a:buNone/>
                      </a:pPr>
                      <a:r>
                        <a:rPr i="1" lang="es" sz="1000">
                          <a:latin typeface="Verdana"/>
                          <a:ea typeface="Verdana"/>
                          <a:cs typeface="Verdana"/>
                          <a:sym typeface="Verdana"/>
                        </a:rPr>
                        <a:t>Construcción de ventanas de características de las señales, aplicación de técnicas de aumento de datos como rotación, traslación y ajustes de brillo/contraste.</a:t>
                      </a:r>
                      <a:endParaRPr i="1" sz="1000" u="none" cap="none" strike="noStrike">
                        <a:latin typeface="Verdana"/>
                        <a:ea typeface="Verdana"/>
                        <a:cs typeface="Verdana"/>
                        <a:sym typeface="Verdana"/>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2000"/>
                        <a:buFont typeface="Arial"/>
                        <a:buNone/>
                      </a:pPr>
                      <a:r>
                        <a:rPr i="1" lang="es" sz="1000">
                          <a:latin typeface="Verdana"/>
                          <a:ea typeface="Verdana"/>
                          <a:cs typeface="Verdana"/>
                          <a:sym typeface="Verdana"/>
                        </a:rPr>
                        <a:t>El modelo AMC-CNN alcanzó una precisión del 95.53% en el conjunto de datos WISDM y del 99.86% en el conjunto de datos MHEALTH, con mejor convergencia y menor pérdida comparado con otros modelos de CNN.</a:t>
                      </a:r>
                      <a:endParaRPr i="1" sz="1000" u="none" cap="none" strike="noStrike">
                        <a:latin typeface="Verdana"/>
                        <a:ea typeface="Verdana"/>
                        <a:cs typeface="Verdana"/>
                        <a:sym typeface="Verdana"/>
                      </a:endParaRPr>
                    </a:p>
                  </a:txBody>
                  <a:tcPr marT="45725" marB="45725" marR="91450" marL="91450"/>
                </a:tc>
              </a:tr>
              <a:tr h="855300">
                <a:tc>
                  <a:txBody>
                    <a:bodyPr/>
                    <a:lstStyle/>
                    <a:p>
                      <a:pPr indent="0" lvl="0" marL="0" marR="0" rtl="0" algn="l">
                        <a:lnSpc>
                          <a:spcPct val="100000"/>
                        </a:lnSpc>
                        <a:spcBef>
                          <a:spcPts val="0"/>
                        </a:spcBef>
                        <a:spcAft>
                          <a:spcPts val="0"/>
                        </a:spcAft>
                        <a:buNone/>
                      </a:pPr>
                      <a:r>
                        <a:rPr i="1" lang="es" sz="1200">
                          <a:latin typeface="Verdana"/>
                          <a:ea typeface="Verdana"/>
                          <a:cs typeface="Verdana"/>
                          <a:sym typeface="Verdana"/>
                        </a:rPr>
                        <a:t>J</a:t>
                      </a:r>
                      <a:r>
                        <a:rPr i="1" lang="es" sz="1200">
                          <a:latin typeface="Verdana"/>
                          <a:ea typeface="Verdana"/>
                          <a:cs typeface="Verdana"/>
                          <a:sym typeface="Verdana"/>
                        </a:rPr>
                        <a:t>eong et al. (2021)</a:t>
                      </a:r>
                      <a:endParaRPr i="1" sz="1200" u="none" cap="none" strike="noStrike">
                        <a:latin typeface="Verdana"/>
                        <a:ea typeface="Verdana"/>
                        <a:cs typeface="Verdana"/>
                        <a:sym typeface="Verdana"/>
                      </a:endParaRPr>
                    </a:p>
                  </a:txBody>
                  <a:tcPr marT="45725" marB="45725" marR="91450" marL="91450"/>
                </a:tc>
                <a:tc>
                  <a:txBody>
                    <a:bodyPr/>
                    <a:lstStyle/>
                    <a:p>
                      <a:pPr indent="0" lvl="0" marL="0" marR="0" rtl="0" algn="l">
                        <a:lnSpc>
                          <a:spcPct val="100000"/>
                        </a:lnSpc>
                        <a:spcBef>
                          <a:spcPts val="0"/>
                        </a:spcBef>
                        <a:spcAft>
                          <a:spcPts val="0"/>
                        </a:spcAft>
                        <a:buNone/>
                      </a:pPr>
                      <a:r>
                        <a:rPr i="1" lang="es" sz="1000">
                          <a:latin typeface="Verdana"/>
                          <a:ea typeface="Verdana"/>
                          <a:cs typeface="Verdana"/>
                          <a:sym typeface="Verdana"/>
                        </a:rPr>
                        <a:t>Time-warping, Data masking</a:t>
                      </a:r>
                      <a:endParaRPr i="1" sz="1000" u="none" cap="none" strike="noStrike">
                        <a:latin typeface="Verdana"/>
                        <a:ea typeface="Verdana"/>
                        <a:cs typeface="Verdana"/>
                        <a:sym typeface="Verdana"/>
                      </a:endParaRPr>
                    </a:p>
                  </a:txBody>
                  <a:tcPr marT="45725" marB="45725" marR="91450" marL="91450"/>
                </a:tc>
                <a:tc>
                  <a:txBody>
                    <a:bodyPr/>
                    <a:lstStyle/>
                    <a:p>
                      <a:pPr indent="0" lvl="0" marL="0" marR="0" rtl="0" algn="l">
                        <a:lnSpc>
                          <a:spcPct val="100000"/>
                        </a:lnSpc>
                        <a:spcBef>
                          <a:spcPts val="0"/>
                        </a:spcBef>
                        <a:spcAft>
                          <a:spcPts val="0"/>
                        </a:spcAft>
                        <a:buNone/>
                      </a:pPr>
                      <a:r>
                        <a:rPr i="1" lang="es" sz="1000">
                          <a:latin typeface="Verdana"/>
                          <a:ea typeface="Verdana"/>
                          <a:cs typeface="Verdana"/>
                          <a:sym typeface="Verdana"/>
                        </a:rPr>
                        <a:t>Generación de imágenes de señal 2D a partir de datos de acelerómetros, aplicación de técnicas de enmascaramiento de datos</a:t>
                      </a:r>
                      <a:endParaRPr i="1" sz="1000" u="none" cap="none" strike="noStrike">
                        <a:latin typeface="Verdana"/>
                        <a:ea typeface="Verdana"/>
                        <a:cs typeface="Verdana"/>
                        <a:sym typeface="Verdana"/>
                      </a:endParaRPr>
                    </a:p>
                  </a:txBody>
                  <a:tcPr marT="45725" marB="45725" marR="91450" marL="91450"/>
                </a:tc>
                <a:tc>
                  <a:txBody>
                    <a:bodyPr/>
                    <a:lstStyle/>
                    <a:p>
                      <a:pPr indent="0" lvl="0" marL="0" marR="0" rtl="0" algn="l">
                        <a:lnSpc>
                          <a:spcPct val="100000"/>
                        </a:lnSpc>
                        <a:spcBef>
                          <a:spcPts val="0"/>
                        </a:spcBef>
                        <a:spcAft>
                          <a:spcPts val="0"/>
                        </a:spcAft>
                        <a:buNone/>
                      </a:pPr>
                      <a:r>
                        <a:rPr i="1" lang="es" sz="1000">
                          <a:latin typeface="Verdana"/>
                          <a:ea typeface="Verdana"/>
                          <a:cs typeface="Verdana"/>
                          <a:sym typeface="Verdana"/>
                        </a:rPr>
                        <a:t>ejoró significativamente la tasa de reconocimiento de actividades en los conjuntos de datos WISDM y UniMiB-SHAR</a:t>
                      </a:r>
                      <a:endParaRPr i="1" sz="1000" u="none" cap="none" strike="noStrike">
                        <a:latin typeface="Verdana"/>
                        <a:ea typeface="Verdana"/>
                        <a:cs typeface="Verdana"/>
                        <a:sym typeface="Verdana"/>
                      </a:endParaRPr>
                    </a:p>
                  </a:txBody>
                  <a:tcPr marT="45725" marB="45725" marR="91450" marL="91450"/>
                </a:tc>
              </a:tr>
              <a:tr h="855300">
                <a:tc>
                  <a:txBody>
                    <a:bodyPr/>
                    <a:lstStyle/>
                    <a:p>
                      <a:pPr indent="0" lvl="0" marL="0" marR="0" rtl="0" algn="l">
                        <a:lnSpc>
                          <a:spcPct val="100000"/>
                        </a:lnSpc>
                        <a:spcBef>
                          <a:spcPts val="0"/>
                        </a:spcBef>
                        <a:spcAft>
                          <a:spcPts val="0"/>
                        </a:spcAft>
                        <a:buNone/>
                      </a:pPr>
                      <a:r>
                        <a:rPr i="1" lang="es">
                          <a:latin typeface="Verdana"/>
                          <a:ea typeface="Verdana"/>
                          <a:cs typeface="Verdana"/>
                          <a:sym typeface="Verdana"/>
                        </a:rPr>
                        <a:t>Crenna et al. (2021)</a:t>
                      </a:r>
                      <a:endParaRPr i="1">
                        <a:latin typeface="Verdana"/>
                        <a:ea typeface="Verdana"/>
                        <a:cs typeface="Verdana"/>
                        <a:sym typeface="Verdana"/>
                      </a:endParaRPr>
                    </a:p>
                  </a:txBody>
                  <a:tcPr marT="45725" marB="45725" marR="91450" marL="91450"/>
                </a:tc>
                <a:tc>
                  <a:txBody>
                    <a:bodyPr/>
                    <a:lstStyle/>
                    <a:p>
                      <a:pPr indent="0" lvl="0" marL="0" marR="0" rtl="0" algn="l">
                        <a:lnSpc>
                          <a:spcPct val="100000"/>
                        </a:lnSpc>
                        <a:spcBef>
                          <a:spcPts val="0"/>
                        </a:spcBef>
                        <a:spcAft>
                          <a:spcPts val="0"/>
                        </a:spcAft>
                        <a:buNone/>
                      </a:pPr>
                      <a:r>
                        <a:rPr i="1" lang="es" sz="1000">
                          <a:latin typeface="Verdana"/>
                          <a:ea typeface="Verdana"/>
                          <a:cs typeface="Verdana"/>
                          <a:sym typeface="Verdana"/>
                        </a:rPr>
                        <a:t>Filtro de Media Móvil, Filtro de Butterworth de Fase Cero, Filtro Polinómico de Savitzky-Golay</a:t>
                      </a:r>
                      <a:endParaRPr i="1" sz="1000">
                        <a:latin typeface="Verdana"/>
                        <a:ea typeface="Verdana"/>
                        <a:cs typeface="Verdana"/>
                        <a:sym typeface="Verdana"/>
                      </a:endParaRPr>
                    </a:p>
                  </a:txBody>
                  <a:tcPr marT="45725" marB="45725" marR="91450" marL="91450"/>
                </a:tc>
                <a:tc>
                  <a:txBody>
                    <a:bodyPr/>
                    <a:lstStyle/>
                    <a:p>
                      <a:pPr indent="0" lvl="0" marL="0" marR="0" rtl="0" algn="l">
                        <a:lnSpc>
                          <a:spcPct val="100000"/>
                        </a:lnSpc>
                        <a:spcBef>
                          <a:spcPts val="0"/>
                        </a:spcBef>
                        <a:spcAft>
                          <a:spcPts val="0"/>
                        </a:spcAft>
                        <a:buNone/>
                      </a:pPr>
                      <a:r>
                        <a:rPr i="1" lang="es" sz="1000">
                          <a:latin typeface="Verdana"/>
                          <a:ea typeface="Verdana"/>
                          <a:cs typeface="Verdana"/>
                          <a:sym typeface="Verdana"/>
                        </a:rPr>
                        <a:t>Optimización de la frecuencia de corte para los filtros, evaluación en señales simuladas y experimentales</a:t>
                      </a:r>
                      <a:endParaRPr i="1" sz="1000">
                        <a:latin typeface="Verdana"/>
                        <a:ea typeface="Verdana"/>
                        <a:cs typeface="Verdana"/>
                        <a:sym typeface="Verdana"/>
                      </a:endParaRPr>
                    </a:p>
                  </a:txBody>
                  <a:tcPr marT="45725" marB="45725" marR="91450" marL="91450"/>
                </a:tc>
                <a:tc>
                  <a:txBody>
                    <a:bodyPr/>
                    <a:lstStyle/>
                    <a:p>
                      <a:pPr indent="0" lvl="0" marL="0" marR="0" rtl="0" algn="l">
                        <a:lnSpc>
                          <a:spcPct val="100000"/>
                        </a:lnSpc>
                        <a:spcBef>
                          <a:spcPts val="0"/>
                        </a:spcBef>
                        <a:spcAft>
                          <a:spcPts val="0"/>
                        </a:spcAft>
                        <a:buNone/>
                      </a:pPr>
                      <a:r>
                        <a:rPr i="1" lang="es" sz="1000">
                          <a:latin typeface="Verdana"/>
                          <a:ea typeface="Verdana"/>
                          <a:cs typeface="Verdana"/>
                          <a:sym typeface="Verdana"/>
                        </a:rPr>
                        <a:t>El filtro de Butterworth y el filtro de Savitzky-Golay </a:t>
                      </a:r>
                      <a:r>
                        <a:rPr i="1" lang="es" sz="1000">
                          <a:latin typeface="Verdana"/>
                          <a:ea typeface="Verdana"/>
                          <a:cs typeface="Verdana"/>
                          <a:sym typeface="Verdana"/>
                        </a:rPr>
                        <a:t>mostraron mejor desempeño en la reducción de ruido comparado con el filtro de Media Móvil, con menor error en picos y bordes.</a:t>
                      </a:r>
                      <a:endParaRPr i="1" sz="1000">
                        <a:latin typeface="Verdana"/>
                        <a:ea typeface="Verdana"/>
                        <a:cs typeface="Verdana"/>
                        <a:sym typeface="Verdana"/>
                      </a:endParaRPr>
                    </a:p>
                  </a:txBody>
                  <a:tcPr marT="45725" marB="45725" marR="91450" marL="91450"/>
                </a:tc>
              </a:tr>
            </a:tbl>
          </a:graphicData>
        </a:graphic>
      </p:graphicFrame>
      <p:sp>
        <p:nvSpPr>
          <p:cNvPr id="458" name="Google Shape;458;g2ebabe1c6f9_1_156"/>
          <p:cNvSpPr txBox="1"/>
          <p:nvPr/>
        </p:nvSpPr>
        <p:spPr>
          <a:xfrm>
            <a:off x="277825" y="89575"/>
            <a:ext cx="5437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chemeClr val="dk1"/>
                </a:solidFill>
                <a:latin typeface="Nunito"/>
                <a:ea typeface="Nunito"/>
                <a:cs typeface="Nunito"/>
                <a:sym typeface="Nunito"/>
              </a:rPr>
              <a:t>PREPROCESAMIENTO DE IMÁGENES</a:t>
            </a:r>
            <a:endParaRPr sz="2000">
              <a:solidFill>
                <a:schemeClr val="dk1"/>
              </a:solidFill>
              <a:latin typeface="Nunito"/>
              <a:ea typeface="Nunito"/>
              <a:cs typeface="Nunito"/>
              <a:sym typeface="Nuni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graphicFrame>
        <p:nvGraphicFramePr>
          <p:cNvPr id="463" name="Google Shape;463;g2ebabe1c6f9_1_135"/>
          <p:cNvGraphicFramePr/>
          <p:nvPr/>
        </p:nvGraphicFramePr>
        <p:xfrm>
          <a:off x="404905" y="704001"/>
          <a:ext cx="3000000" cy="3000000"/>
        </p:xfrm>
        <a:graphic>
          <a:graphicData uri="http://schemas.openxmlformats.org/drawingml/2006/table">
            <a:tbl>
              <a:tblPr>
                <a:noFill/>
                <a:tableStyleId>{E6B8C88F-4986-4CF9-9630-D9A4395E4927}</a:tableStyleId>
              </a:tblPr>
              <a:tblGrid>
                <a:gridCol w="1442525"/>
                <a:gridCol w="1351275"/>
                <a:gridCol w="2386975"/>
                <a:gridCol w="3010575"/>
              </a:tblGrid>
              <a:tr h="502600">
                <a:tc>
                  <a:txBody>
                    <a:bodyPr/>
                    <a:lstStyle/>
                    <a:p>
                      <a:pPr indent="0" lvl="0" marL="0" marR="0" rtl="0" algn="ctr">
                        <a:lnSpc>
                          <a:spcPct val="100000"/>
                        </a:lnSpc>
                        <a:spcBef>
                          <a:spcPts val="0"/>
                        </a:spcBef>
                        <a:spcAft>
                          <a:spcPts val="0"/>
                        </a:spcAft>
                        <a:buClr>
                          <a:srgbClr val="000000"/>
                        </a:buClr>
                        <a:buSzPts val="2000"/>
                        <a:buFont typeface="Arial"/>
                        <a:buNone/>
                      </a:pPr>
                      <a:r>
                        <a:rPr b="1" lang="es" sz="2000">
                          <a:latin typeface="Verdana"/>
                          <a:ea typeface="Verdana"/>
                          <a:cs typeface="Verdana"/>
                          <a:sym typeface="Verdana"/>
                        </a:rPr>
                        <a:t>Autor</a:t>
                      </a:r>
                      <a:endParaRPr b="1" sz="2000" u="none" cap="none" strike="noStrike">
                        <a:latin typeface="Verdana"/>
                        <a:ea typeface="Verdana"/>
                        <a:cs typeface="Verdana"/>
                        <a:sym typeface="Verdana"/>
                      </a:endParaRPr>
                    </a:p>
                  </a:txBody>
                  <a:tcPr marT="45725" marB="45725" marR="91450" marL="91450">
                    <a:solidFill>
                      <a:srgbClr val="BFBFBF"/>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lang="es" sz="2000">
                          <a:latin typeface="Verdana"/>
                          <a:ea typeface="Verdana"/>
                          <a:cs typeface="Verdana"/>
                          <a:sym typeface="Verdana"/>
                        </a:rPr>
                        <a:t>Modelo</a:t>
                      </a:r>
                      <a:endParaRPr b="1" sz="2000" u="none" cap="none" strike="noStrike">
                        <a:latin typeface="Verdana"/>
                        <a:ea typeface="Verdana"/>
                        <a:cs typeface="Verdana"/>
                        <a:sym typeface="Verdana"/>
                      </a:endParaRPr>
                    </a:p>
                  </a:txBody>
                  <a:tcPr marT="45725" marB="45725" marR="91450" marL="91450">
                    <a:solidFill>
                      <a:srgbClr val="BFBFBF"/>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lang="es" sz="1900">
                          <a:latin typeface="Verdana"/>
                          <a:ea typeface="Verdana"/>
                          <a:cs typeface="Verdana"/>
                          <a:sym typeface="Verdana"/>
                        </a:rPr>
                        <a:t>Movimientos</a:t>
                      </a:r>
                      <a:endParaRPr b="1" sz="1900" u="none" cap="none" strike="noStrike">
                        <a:latin typeface="Verdana"/>
                        <a:ea typeface="Verdana"/>
                        <a:cs typeface="Verdana"/>
                        <a:sym typeface="Verdana"/>
                      </a:endParaRPr>
                    </a:p>
                  </a:txBody>
                  <a:tcPr marT="45725" marB="45725" marR="91450" marL="91450">
                    <a:solidFill>
                      <a:srgbClr val="BFBFBF"/>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lang="es" sz="2000">
                          <a:latin typeface="Verdana"/>
                          <a:ea typeface="Verdana"/>
                          <a:cs typeface="Verdana"/>
                          <a:sym typeface="Verdana"/>
                        </a:rPr>
                        <a:t>Resultados</a:t>
                      </a:r>
                      <a:endParaRPr b="1" sz="2000" u="none" cap="none" strike="noStrike">
                        <a:latin typeface="Verdana"/>
                        <a:ea typeface="Verdana"/>
                        <a:cs typeface="Verdana"/>
                        <a:sym typeface="Verdana"/>
                      </a:endParaRPr>
                    </a:p>
                  </a:txBody>
                  <a:tcPr marT="45725" marB="45725" marR="91450" marL="91450">
                    <a:solidFill>
                      <a:srgbClr val="BFBFBF"/>
                    </a:solidFill>
                  </a:tcPr>
                </a:tc>
              </a:tr>
              <a:tr h="910325">
                <a:tc>
                  <a:txBody>
                    <a:bodyPr/>
                    <a:lstStyle/>
                    <a:p>
                      <a:pPr indent="0" lvl="0" marL="0" marR="0" rtl="0" algn="l">
                        <a:lnSpc>
                          <a:spcPct val="100000"/>
                        </a:lnSpc>
                        <a:spcBef>
                          <a:spcPts val="0"/>
                        </a:spcBef>
                        <a:spcAft>
                          <a:spcPts val="0"/>
                        </a:spcAft>
                        <a:buClr>
                          <a:srgbClr val="000000"/>
                        </a:buClr>
                        <a:buSzPts val="2000"/>
                        <a:buFont typeface="Arial"/>
                        <a:buNone/>
                      </a:pPr>
                      <a:r>
                        <a:rPr lang="es" sz="1200">
                          <a:latin typeface="Verdana"/>
                          <a:ea typeface="Verdana"/>
                          <a:cs typeface="Verdana"/>
                          <a:sym typeface="Verdana"/>
                        </a:rPr>
                        <a:t>Latreche et al. (2023)</a:t>
                      </a:r>
                      <a:endParaRPr sz="1200" u="none" cap="none" strike="noStrike">
                        <a:latin typeface="Verdana"/>
                        <a:ea typeface="Verdana"/>
                        <a:cs typeface="Verdana"/>
                        <a:sym typeface="Verdana"/>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2000"/>
                        <a:buFont typeface="Arial"/>
                        <a:buNone/>
                      </a:pPr>
                      <a:r>
                        <a:rPr lang="es" sz="1000">
                          <a:latin typeface="Verdana"/>
                          <a:ea typeface="Verdana"/>
                          <a:cs typeface="Verdana"/>
                          <a:sym typeface="Verdana"/>
                        </a:rPr>
                        <a:t>MediaPipe</a:t>
                      </a:r>
                      <a:endParaRPr sz="1000" u="none" cap="none" strike="noStrike">
                        <a:latin typeface="Verdana"/>
                        <a:ea typeface="Verdana"/>
                        <a:cs typeface="Verdana"/>
                        <a:sym typeface="Verdana"/>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2000"/>
                        <a:buFont typeface="Arial"/>
                        <a:buNone/>
                      </a:pPr>
                      <a:r>
                        <a:rPr lang="es" sz="1000">
                          <a:latin typeface="Verdana"/>
                          <a:ea typeface="Verdana"/>
                          <a:cs typeface="Verdana"/>
                          <a:sym typeface="Verdana"/>
                        </a:rPr>
                        <a:t>Movimientos de abducción, aducción, flexión y extensión del hombro.</a:t>
                      </a:r>
                      <a:endParaRPr sz="1000" u="none" cap="none" strike="noStrike">
                        <a:latin typeface="Verdana"/>
                        <a:ea typeface="Verdana"/>
                        <a:cs typeface="Verdana"/>
                        <a:sym typeface="Verdana"/>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2000"/>
                        <a:buFont typeface="Arial"/>
                        <a:buNone/>
                      </a:pPr>
                      <a:r>
                        <a:rPr lang="es" sz="900">
                          <a:latin typeface="Verdana"/>
                          <a:ea typeface="Verdana"/>
                          <a:cs typeface="Verdana"/>
                          <a:sym typeface="Verdana"/>
                        </a:rPr>
                        <a:t>ICC: Abducción: 0.968, Aducción: 0.99, Extensión: 0.99, Flexión: 0.992. Resultados indicaron excelente validez para MediaPipe en la medición de ROM.</a:t>
                      </a:r>
                      <a:endParaRPr sz="900" u="none" cap="none" strike="noStrike">
                        <a:latin typeface="Verdana"/>
                        <a:ea typeface="Verdana"/>
                        <a:cs typeface="Verdana"/>
                        <a:sym typeface="Verdana"/>
                      </a:endParaRPr>
                    </a:p>
                  </a:txBody>
                  <a:tcPr marT="45725" marB="45725" marR="91450" marL="91450"/>
                </a:tc>
              </a:tr>
              <a:tr h="1039900">
                <a:tc>
                  <a:txBody>
                    <a:bodyPr/>
                    <a:lstStyle/>
                    <a:p>
                      <a:pPr indent="0" lvl="0" marL="0" marR="0" rtl="0" algn="l">
                        <a:lnSpc>
                          <a:spcPct val="100000"/>
                        </a:lnSpc>
                        <a:spcBef>
                          <a:spcPts val="0"/>
                        </a:spcBef>
                        <a:spcAft>
                          <a:spcPts val="0"/>
                        </a:spcAft>
                        <a:buClr>
                          <a:srgbClr val="000000"/>
                        </a:buClr>
                        <a:buSzPts val="2000"/>
                        <a:buFont typeface="Arial"/>
                        <a:buNone/>
                      </a:pPr>
                      <a:r>
                        <a:rPr i="1" lang="es" sz="1200">
                          <a:latin typeface="Verdana"/>
                          <a:ea typeface="Verdana"/>
                          <a:cs typeface="Verdana"/>
                          <a:sym typeface="Verdana"/>
                        </a:rPr>
                        <a:t>Amprimo et al.(2024)</a:t>
                      </a:r>
                      <a:endParaRPr i="1" sz="1200" u="none" cap="none" strike="noStrike">
                        <a:latin typeface="Verdana"/>
                        <a:ea typeface="Verdana"/>
                        <a:cs typeface="Verdana"/>
                        <a:sym typeface="Verdana"/>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2000"/>
                        <a:buFont typeface="Arial"/>
                        <a:buNone/>
                      </a:pPr>
                      <a:r>
                        <a:rPr i="1" lang="es" sz="1000">
                          <a:latin typeface="Verdana"/>
                          <a:ea typeface="Verdana"/>
                          <a:cs typeface="Verdana"/>
                          <a:sym typeface="Verdana"/>
                        </a:rPr>
                        <a:t>Google MediaPipe Hand (GMH) y GMH-D</a:t>
                      </a:r>
                      <a:endParaRPr i="1" sz="1000" u="none" cap="none" strike="noStrike">
                        <a:latin typeface="Verdana"/>
                        <a:ea typeface="Verdana"/>
                        <a:cs typeface="Verdana"/>
                        <a:sym typeface="Verdana"/>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2000"/>
                        <a:buFont typeface="Arial"/>
                        <a:buNone/>
                      </a:pPr>
                      <a:r>
                        <a:rPr i="1" lang="es" sz="1000">
                          <a:latin typeface="Verdana"/>
                          <a:ea typeface="Verdana"/>
                          <a:cs typeface="Verdana"/>
                          <a:sym typeface="Verdana"/>
                        </a:rPr>
                        <a:t>Apertura y cierre de la mano (OC), tapping de un solo dedo (SFT) y tapping de múltiples dedos (MFT).</a:t>
                      </a:r>
                      <a:endParaRPr i="1" sz="1000" u="none" cap="none" strike="noStrike">
                        <a:latin typeface="Verdana"/>
                        <a:ea typeface="Verdana"/>
                        <a:cs typeface="Verdana"/>
                        <a:sym typeface="Verdana"/>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2000"/>
                        <a:buFont typeface="Arial"/>
                        <a:buNone/>
                      </a:pPr>
                      <a:r>
                        <a:rPr i="1" lang="es" sz="900">
                          <a:latin typeface="Verdana"/>
                          <a:ea typeface="Verdana"/>
                          <a:cs typeface="Verdana"/>
                          <a:sym typeface="Verdana"/>
                        </a:rPr>
                        <a:t>ICC: GMH-D: 0.89 (ROM), 0.98 (FDOM), 0.91 (DUR), 0.99 (POWDOM). GMH: 0.81 (ROM), 0.87 (FDOM), 0.86 (DUR), 0.84 (POWDOM). CCC: GMH-D: 0.85 (ROM), 1.00 (FDOM), 0.86 (DUR), 0.99 (POWDOM). GMH: 0.70 (ROM), 0.93 (FDOM), 0.86 (DUR), 0.75 (POWDOM)</a:t>
                      </a:r>
                      <a:endParaRPr i="1" sz="900" u="none" cap="none" strike="noStrike">
                        <a:latin typeface="Verdana"/>
                        <a:ea typeface="Verdana"/>
                        <a:cs typeface="Verdana"/>
                        <a:sym typeface="Verdana"/>
                      </a:endParaRPr>
                    </a:p>
                  </a:txBody>
                  <a:tcPr marT="45725" marB="45725" marR="91450" marL="91450"/>
                </a:tc>
              </a:tr>
              <a:tr h="855300">
                <a:tc>
                  <a:txBody>
                    <a:bodyPr/>
                    <a:lstStyle/>
                    <a:p>
                      <a:pPr indent="0" lvl="0" marL="0" marR="0" rtl="0" algn="l">
                        <a:lnSpc>
                          <a:spcPct val="100000"/>
                        </a:lnSpc>
                        <a:spcBef>
                          <a:spcPts val="0"/>
                        </a:spcBef>
                        <a:spcAft>
                          <a:spcPts val="0"/>
                        </a:spcAft>
                        <a:buNone/>
                      </a:pPr>
                      <a:r>
                        <a:rPr i="1" lang="es" sz="1200">
                          <a:latin typeface="Verdana"/>
                          <a:ea typeface="Verdana"/>
                          <a:cs typeface="Verdana"/>
                          <a:sym typeface="Verdana"/>
                        </a:rPr>
                        <a:t>D’Antonio et al. (2021)</a:t>
                      </a:r>
                      <a:endParaRPr i="1" sz="1200" u="none" cap="none" strike="noStrike">
                        <a:latin typeface="Verdana"/>
                        <a:ea typeface="Verdana"/>
                        <a:cs typeface="Verdana"/>
                        <a:sym typeface="Verdana"/>
                      </a:endParaRPr>
                    </a:p>
                  </a:txBody>
                  <a:tcPr marT="45725" marB="45725" marR="91450" marL="91450"/>
                </a:tc>
                <a:tc>
                  <a:txBody>
                    <a:bodyPr/>
                    <a:lstStyle/>
                    <a:p>
                      <a:pPr indent="0" lvl="0" marL="0" marR="0" rtl="0" algn="l">
                        <a:lnSpc>
                          <a:spcPct val="100000"/>
                        </a:lnSpc>
                        <a:spcBef>
                          <a:spcPts val="0"/>
                        </a:spcBef>
                        <a:spcAft>
                          <a:spcPts val="0"/>
                        </a:spcAft>
                        <a:buNone/>
                      </a:pPr>
                      <a:r>
                        <a:rPr i="1" lang="es" sz="1000">
                          <a:latin typeface="Verdana"/>
                          <a:ea typeface="Verdana"/>
                          <a:cs typeface="Verdana"/>
                          <a:sym typeface="Verdana"/>
                        </a:rPr>
                        <a:t>OpenPose</a:t>
                      </a:r>
                      <a:endParaRPr i="1" sz="1000" u="none" cap="none" strike="noStrike">
                        <a:latin typeface="Verdana"/>
                        <a:ea typeface="Verdana"/>
                        <a:cs typeface="Verdana"/>
                        <a:sym typeface="Verdana"/>
                      </a:endParaRPr>
                    </a:p>
                  </a:txBody>
                  <a:tcPr marT="45725" marB="45725" marR="91450" marL="91450"/>
                </a:tc>
                <a:tc>
                  <a:txBody>
                    <a:bodyPr/>
                    <a:lstStyle/>
                    <a:p>
                      <a:pPr indent="0" lvl="0" marL="0" marR="0" rtl="0" algn="l">
                        <a:lnSpc>
                          <a:spcPct val="100000"/>
                        </a:lnSpc>
                        <a:spcBef>
                          <a:spcPts val="0"/>
                        </a:spcBef>
                        <a:spcAft>
                          <a:spcPts val="0"/>
                        </a:spcAft>
                        <a:buNone/>
                      </a:pPr>
                      <a:r>
                        <a:rPr i="1" lang="es" sz="1000">
                          <a:latin typeface="Verdana"/>
                          <a:ea typeface="Verdana"/>
                          <a:cs typeface="Verdana"/>
                          <a:sym typeface="Verdana"/>
                        </a:rPr>
                        <a:t>Dos actividades de locomoción (caminar y correr) en una cinta de correr..</a:t>
                      </a:r>
                      <a:endParaRPr i="1" sz="1000" u="none" cap="none" strike="noStrike">
                        <a:latin typeface="Verdana"/>
                        <a:ea typeface="Verdana"/>
                        <a:cs typeface="Verdana"/>
                        <a:sym typeface="Verdana"/>
                      </a:endParaRPr>
                    </a:p>
                  </a:txBody>
                  <a:tcPr marT="45725" marB="45725" marR="91450" marL="91450"/>
                </a:tc>
                <a:tc>
                  <a:txBody>
                    <a:bodyPr/>
                    <a:lstStyle/>
                    <a:p>
                      <a:pPr indent="0" lvl="0" marL="0" marR="0" rtl="0" algn="l">
                        <a:lnSpc>
                          <a:spcPct val="100000"/>
                        </a:lnSpc>
                        <a:spcBef>
                          <a:spcPts val="0"/>
                        </a:spcBef>
                        <a:spcAft>
                          <a:spcPts val="0"/>
                        </a:spcAft>
                        <a:buNone/>
                      </a:pPr>
                      <a:r>
                        <a:rPr i="1" lang="es" sz="800">
                          <a:latin typeface="Verdana"/>
                          <a:ea typeface="Verdana"/>
                          <a:cs typeface="Verdana"/>
                          <a:sym typeface="Verdana"/>
                        </a:rPr>
                        <a:t>Flexión máxima rodilla derecha (LL, caminar): 3.1 ± 0.4°. Flexión mínima rodilla derecha (LL, caminar): 2.5 ± 0.5°. ROM rodilla derecha (LL, caminar): 4.5 ± 0.33°. Flexión máxima rodilla derecha (BL, correr): 6.1 ± 0.7°. Flexión mínima rodilla derecha (BL, correr): 5.5 ± 0.2°. ROM rodilla derecha (BL, correr): 10.3 ± 1.7°.</a:t>
                      </a:r>
                      <a:endParaRPr i="1" sz="800" u="none" cap="none" strike="noStrike">
                        <a:latin typeface="Verdana"/>
                        <a:ea typeface="Verdana"/>
                        <a:cs typeface="Verdana"/>
                        <a:sym typeface="Verdana"/>
                      </a:endParaRPr>
                    </a:p>
                  </a:txBody>
                  <a:tcPr marT="45725" marB="45725" marR="91450" marL="91450"/>
                </a:tc>
              </a:tr>
              <a:tr h="855300">
                <a:tc>
                  <a:txBody>
                    <a:bodyPr/>
                    <a:lstStyle/>
                    <a:p>
                      <a:pPr indent="0" lvl="0" marL="0" marR="0" rtl="0" algn="l">
                        <a:lnSpc>
                          <a:spcPct val="100000"/>
                        </a:lnSpc>
                        <a:spcBef>
                          <a:spcPts val="0"/>
                        </a:spcBef>
                        <a:spcAft>
                          <a:spcPts val="0"/>
                        </a:spcAft>
                        <a:buNone/>
                      </a:pPr>
                      <a:r>
                        <a:rPr i="1" lang="es">
                          <a:latin typeface="Verdana"/>
                          <a:ea typeface="Verdana"/>
                          <a:cs typeface="Verdana"/>
                          <a:sym typeface="Verdana"/>
                        </a:rPr>
                        <a:t>W. Kim et al. (2021)</a:t>
                      </a:r>
                      <a:endParaRPr i="1">
                        <a:latin typeface="Verdana"/>
                        <a:ea typeface="Verdana"/>
                        <a:cs typeface="Verdana"/>
                        <a:sym typeface="Verdana"/>
                      </a:endParaRPr>
                    </a:p>
                  </a:txBody>
                  <a:tcPr marT="45725" marB="45725" marR="91450" marL="91450"/>
                </a:tc>
                <a:tc>
                  <a:txBody>
                    <a:bodyPr/>
                    <a:lstStyle/>
                    <a:p>
                      <a:pPr indent="0" lvl="0" marL="0" marR="0" rtl="0" algn="l">
                        <a:lnSpc>
                          <a:spcPct val="100000"/>
                        </a:lnSpc>
                        <a:spcBef>
                          <a:spcPts val="0"/>
                        </a:spcBef>
                        <a:spcAft>
                          <a:spcPts val="0"/>
                        </a:spcAft>
                        <a:buNone/>
                      </a:pPr>
                      <a:r>
                        <a:rPr i="1" lang="es" sz="1000">
                          <a:latin typeface="Verdana"/>
                          <a:ea typeface="Verdana"/>
                          <a:cs typeface="Verdana"/>
                          <a:sym typeface="Verdana"/>
                        </a:rPr>
                        <a:t>OpenPose </a:t>
                      </a:r>
                      <a:endParaRPr i="1" sz="1000">
                        <a:latin typeface="Verdana"/>
                        <a:ea typeface="Verdana"/>
                        <a:cs typeface="Verdana"/>
                        <a:sym typeface="Verdana"/>
                      </a:endParaRPr>
                    </a:p>
                  </a:txBody>
                  <a:tcPr marT="45725" marB="45725" marR="91450" marL="91450"/>
                </a:tc>
                <a:tc>
                  <a:txBody>
                    <a:bodyPr/>
                    <a:lstStyle/>
                    <a:p>
                      <a:pPr indent="0" lvl="0" marL="0" marR="0" rtl="0" algn="l">
                        <a:lnSpc>
                          <a:spcPct val="100000"/>
                        </a:lnSpc>
                        <a:spcBef>
                          <a:spcPts val="0"/>
                        </a:spcBef>
                        <a:spcAft>
                          <a:spcPts val="0"/>
                        </a:spcAft>
                        <a:buNone/>
                      </a:pPr>
                      <a:r>
                        <a:rPr i="1" lang="es" sz="1000">
                          <a:latin typeface="Verdana"/>
                          <a:ea typeface="Verdana"/>
                          <a:cs typeface="Verdana"/>
                          <a:sym typeface="Verdana"/>
                        </a:rPr>
                        <a:t>12 tareas experimentales (posturas estáticas y movimientos de levantamiento) bajo diferentes condiciones (con y sin oclusiones, vistas frontales y no frontales).</a:t>
                      </a:r>
                      <a:endParaRPr i="1" sz="1000">
                        <a:latin typeface="Verdana"/>
                        <a:ea typeface="Verdana"/>
                        <a:cs typeface="Verdana"/>
                        <a:sym typeface="Verdana"/>
                      </a:endParaRPr>
                    </a:p>
                  </a:txBody>
                  <a:tcPr marT="45725" marB="45725" marR="91450" marL="91450"/>
                </a:tc>
                <a:tc>
                  <a:txBody>
                    <a:bodyPr/>
                    <a:lstStyle/>
                    <a:p>
                      <a:pPr indent="0" lvl="0" marL="0" marR="0" rtl="0" algn="l">
                        <a:lnSpc>
                          <a:spcPct val="100000"/>
                        </a:lnSpc>
                        <a:spcBef>
                          <a:spcPts val="0"/>
                        </a:spcBef>
                        <a:spcAft>
                          <a:spcPts val="0"/>
                        </a:spcAft>
                        <a:buNone/>
                      </a:pPr>
                      <a:r>
                        <a:rPr i="1" lang="es" sz="1000">
                          <a:latin typeface="Verdana"/>
                          <a:ea typeface="Verdana"/>
                          <a:cs typeface="Verdana"/>
                          <a:sym typeface="Verdana"/>
                        </a:rPr>
                        <a:t>OpenPose: 8.4° (sin oclusiones), 8.2° (con oclusiones), 10.4° (vistas no frontales). Kinect: 13.4° (sin oclusiones), 18.3° (con oclusiones), 24.6° (vistas no frontales).</a:t>
                      </a:r>
                      <a:endParaRPr i="1" sz="1000">
                        <a:latin typeface="Verdana"/>
                        <a:ea typeface="Verdana"/>
                        <a:cs typeface="Verdana"/>
                        <a:sym typeface="Verdana"/>
                      </a:endParaRPr>
                    </a:p>
                  </a:txBody>
                  <a:tcPr marT="45725" marB="45725" marR="91450" marL="91450"/>
                </a:tc>
              </a:tr>
            </a:tbl>
          </a:graphicData>
        </a:graphic>
      </p:graphicFrame>
      <p:sp>
        <p:nvSpPr>
          <p:cNvPr id="464" name="Google Shape;464;g2ebabe1c6f9_1_135"/>
          <p:cNvSpPr txBox="1"/>
          <p:nvPr/>
        </p:nvSpPr>
        <p:spPr>
          <a:xfrm>
            <a:off x="277825" y="164000"/>
            <a:ext cx="7493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chemeClr val="dk1"/>
                </a:solidFill>
                <a:latin typeface="Nunito"/>
                <a:ea typeface="Nunito"/>
                <a:cs typeface="Nunito"/>
                <a:sym typeface="Nunito"/>
              </a:rPr>
              <a:t>ESTIMACIÓN DE POSE</a:t>
            </a:r>
            <a:endParaRPr sz="2000">
              <a:solidFill>
                <a:schemeClr val="dk1"/>
              </a:solidFill>
              <a:latin typeface="Nunito"/>
              <a:ea typeface="Nunito"/>
              <a:cs typeface="Nunito"/>
              <a:sym typeface="Nuni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graphicFrame>
        <p:nvGraphicFramePr>
          <p:cNvPr id="469" name="Google Shape;469;g276fca78a11_0_8"/>
          <p:cNvGraphicFramePr/>
          <p:nvPr/>
        </p:nvGraphicFramePr>
        <p:xfrm>
          <a:off x="570500" y="802300"/>
          <a:ext cx="3000000" cy="3000000"/>
        </p:xfrm>
        <a:graphic>
          <a:graphicData uri="http://schemas.openxmlformats.org/drawingml/2006/table">
            <a:tbl>
              <a:tblPr>
                <a:noFill/>
                <a:tableStyleId>{1C7FDECF-F091-4A21-80F5-DCB01E3E33F1}</a:tableStyleId>
              </a:tblPr>
              <a:tblGrid>
                <a:gridCol w="1149600"/>
                <a:gridCol w="690002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lang="es">
                          <a:solidFill>
                            <a:schemeClr val="dk1"/>
                          </a:solidFill>
                          <a:latin typeface="Verdana"/>
                          <a:ea typeface="Verdana"/>
                          <a:cs typeface="Verdana"/>
                          <a:sym typeface="Verdana"/>
                        </a:rPr>
                        <a:t>Autor</a:t>
                      </a:r>
                      <a:endParaRPr sz="1400" u="none" cap="none" strike="noStrike">
                        <a:solidFill>
                          <a:schemeClr val="dk1"/>
                        </a:solidFill>
                        <a:latin typeface="Verdana"/>
                        <a:ea typeface="Verdana"/>
                        <a:cs typeface="Verdana"/>
                        <a:sym typeface="Verdana"/>
                      </a:endParaRPr>
                    </a:p>
                  </a:txBody>
                  <a:tcPr marT="91425" marB="91425" marR="91425" marL="91425">
                    <a:lnL cap="flat" cmpd="sng" w="9525">
                      <a:solidFill>
                        <a:srgbClr val="9E9E9E">
                          <a:alpha val="0"/>
                        </a:srgbClr>
                      </a:solidFill>
                      <a:prstDash val="solid"/>
                      <a:round/>
                      <a:headEnd len="sm" w="sm" type="none"/>
                      <a:tailEnd len="sm" w="sm" type="none"/>
                    </a:lnL>
                    <a:lnR cap="flat" cmpd="sng" w="19050">
                      <a:solidFill>
                        <a:srgbClr val="FFFFFF"/>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s">
                          <a:solidFill>
                            <a:schemeClr val="lt1"/>
                          </a:solidFill>
                          <a:latin typeface="Verdana"/>
                          <a:ea typeface="Verdana"/>
                          <a:cs typeface="Verdana"/>
                          <a:sym typeface="Verdana"/>
                        </a:rPr>
                        <a:t>Modelos específicos de identificación de DKV</a:t>
                      </a:r>
                      <a:endParaRPr b="1" i="0" sz="1400" u="none" cap="none" strike="noStrike">
                        <a:solidFill>
                          <a:schemeClr val="lt1"/>
                        </a:solidFill>
                        <a:latin typeface="Verdana"/>
                        <a:ea typeface="Verdana"/>
                        <a:cs typeface="Verdana"/>
                        <a:sym typeface="Verdana"/>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7F7F7F"/>
                    </a:solidFill>
                  </a:tcPr>
                </a:tc>
              </a:tr>
              <a:tr h="675825">
                <a:tc>
                  <a:txBody>
                    <a:bodyPr/>
                    <a:lstStyle/>
                    <a:p>
                      <a:pPr indent="0" lvl="0" marL="0" marR="0" rtl="0" algn="l">
                        <a:lnSpc>
                          <a:spcPct val="100000"/>
                        </a:lnSpc>
                        <a:spcBef>
                          <a:spcPts val="0"/>
                        </a:spcBef>
                        <a:spcAft>
                          <a:spcPts val="0"/>
                        </a:spcAft>
                        <a:buClr>
                          <a:srgbClr val="000000"/>
                        </a:buClr>
                        <a:buSzPts val="1400"/>
                        <a:buFont typeface="Arial"/>
                        <a:buNone/>
                      </a:pPr>
                      <a:r>
                        <a:rPr b="1" lang="es" sz="1200">
                          <a:solidFill>
                            <a:schemeClr val="lt1"/>
                          </a:solidFill>
                          <a:latin typeface="Verdana"/>
                          <a:ea typeface="Verdana"/>
                          <a:cs typeface="Verdana"/>
                          <a:sym typeface="Verdana"/>
                        </a:rPr>
                        <a:t>Kianifar et al. (2017)</a:t>
                      </a:r>
                      <a:endParaRPr b="1" i="0" sz="1200" u="none" cap="none" strike="noStrike">
                        <a:solidFill>
                          <a:schemeClr val="lt1"/>
                        </a:solidFill>
                        <a:latin typeface="Verdana"/>
                        <a:ea typeface="Verdana"/>
                        <a:cs typeface="Verdana"/>
                        <a:sym typeface="Verdana"/>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3A0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 sz="1000">
                          <a:solidFill>
                            <a:schemeClr val="dk1"/>
                          </a:solidFill>
                          <a:latin typeface="Verdana"/>
                          <a:ea typeface="Verdana"/>
                          <a:cs typeface="Verdana"/>
                          <a:sym typeface="Verdana"/>
                        </a:rPr>
                        <a:t>Propone un método basado en unidades de medida inerciales (IMU) para evaluar la calidad de la sentadilla en una pierna, mejorando la precisión y objetividad en la evaluación funcional en rehabilitación y prevención de lesiones.</a:t>
                      </a:r>
                      <a:endParaRPr sz="1000" u="none" cap="none" strike="noStrike">
                        <a:solidFill>
                          <a:schemeClr val="dk1"/>
                        </a:solidFill>
                        <a:latin typeface="Verdana"/>
                        <a:ea typeface="Verdana"/>
                        <a:cs typeface="Verdana"/>
                        <a:sym typeface="Verdana"/>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1"/>
                    </a:solidFill>
                  </a:tcPr>
                </a:tc>
              </a:tr>
              <a:tr h="664475">
                <a:tc>
                  <a:txBody>
                    <a:bodyPr/>
                    <a:lstStyle/>
                    <a:p>
                      <a:pPr indent="0" lvl="0" marL="0" marR="0" rtl="0" algn="l">
                        <a:lnSpc>
                          <a:spcPct val="100000"/>
                        </a:lnSpc>
                        <a:spcBef>
                          <a:spcPts val="0"/>
                        </a:spcBef>
                        <a:spcAft>
                          <a:spcPts val="0"/>
                        </a:spcAft>
                        <a:buClr>
                          <a:srgbClr val="000000"/>
                        </a:buClr>
                        <a:buSzPts val="1400"/>
                        <a:buFont typeface="Arial"/>
                        <a:buNone/>
                      </a:pPr>
                      <a:r>
                        <a:rPr b="1" lang="es" sz="1200">
                          <a:solidFill>
                            <a:schemeClr val="lt1"/>
                          </a:solidFill>
                          <a:latin typeface="Verdana"/>
                          <a:ea typeface="Verdana"/>
                          <a:cs typeface="Verdana"/>
                          <a:sym typeface="Verdana"/>
                        </a:rPr>
                        <a:t>Uhlár et al. (2021)</a:t>
                      </a:r>
                      <a:endParaRPr b="1" i="0" sz="1200" u="none" cap="none" strike="noStrike">
                        <a:solidFill>
                          <a:schemeClr val="lt1"/>
                        </a:solidFill>
                        <a:latin typeface="Verdana"/>
                        <a:ea typeface="Verdana"/>
                        <a:cs typeface="Verdana"/>
                        <a:sym typeface="Verdana"/>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3A0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 sz="1000">
                          <a:solidFill>
                            <a:schemeClr val="dk1"/>
                          </a:solidFill>
                          <a:latin typeface="Verdana"/>
                          <a:ea typeface="Verdana"/>
                          <a:cs typeface="Verdana"/>
                          <a:sym typeface="Verdana"/>
                        </a:rPr>
                        <a:t>Presenta el uso del sistema Kinect Azure para medir el valgo dinámico de la rodilla, demostrando que la tecnología sin marcadores puede ofrecer mediciones precisas y fiables comparables a los sistemas tradicionales basados en marcadores.</a:t>
                      </a:r>
                      <a:endParaRPr sz="1000" u="none" cap="none" strike="noStrike">
                        <a:solidFill>
                          <a:schemeClr val="dk1"/>
                        </a:solidFill>
                        <a:latin typeface="Verdana"/>
                        <a:ea typeface="Verdana"/>
                        <a:cs typeface="Verdana"/>
                        <a:sym typeface="Verdana"/>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1"/>
                    </a:solidFill>
                  </a:tcPr>
                </a:tc>
              </a:tr>
              <a:tr h="653150">
                <a:tc>
                  <a:txBody>
                    <a:bodyPr/>
                    <a:lstStyle/>
                    <a:p>
                      <a:pPr indent="0" lvl="0" marL="0" marR="0" rtl="0" algn="l">
                        <a:lnSpc>
                          <a:spcPct val="100000"/>
                        </a:lnSpc>
                        <a:spcBef>
                          <a:spcPts val="0"/>
                        </a:spcBef>
                        <a:spcAft>
                          <a:spcPts val="0"/>
                        </a:spcAft>
                        <a:buClr>
                          <a:srgbClr val="000000"/>
                        </a:buClr>
                        <a:buSzPts val="1400"/>
                        <a:buFont typeface="Arial"/>
                        <a:buNone/>
                      </a:pPr>
                      <a:r>
                        <a:rPr b="1" lang="es" sz="1200">
                          <a:solidFill>
                            <a:schemeClr val="lt1"/>
                          </a:solidFill>
                          <a:latin typeface="Verdana"/>
                          <a:ea typeface="Verdana"/>
                          <a:cs typeface="Verdana"/>
                          <a:sym typeface="Verdana"/>
                        </a:rPr>
                        <a:t>Zou et al. (2022)</a:t>
                      </a:r>
                      <a:endParaRPr b="1" i="0" sz="1200" u="none" cap="none" strike="noStrike">
                        <a:solidFill>
                          <a:schemeClr val="lt1"/>
                        </a:solidFill>
                        <a:latin typeface="Verdana"/>
                        <a:ea typeface="Verdana"/>
                        <a:cs typeface="Verdana"/>
                        <a:sym typeface="Verdana"/>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3A00"/>
                    </a:solidFill>
                  </a:tcPr>
                </a:tc>
                <a:tc>
                  <a:txBody>
                    <a:bodyPr/>
                    <a:lstStyle/>
                    <a:p>
                      <a:pPr indent="0" lvl="0" marL="0" rtl="0" algn="l">
                        <a:spcBef>
                          <a:spcPts val="0"/>
                        </a:spcBef>
                        <a:spcAft>
                          <a:spcPts val="0"/>
                        </a:spcAft>
                        <a:buClr>
                          <a:schemeClr val="dk1"/>
                        </a:buClr>
                        <a:buSzPts val="1100"/>
                        <a:buFont typeface="Arial"/>
                        <a:buNone/>
                      </a:pPr>
                      <a:r>
                        <a:rPr lang="es" sz="1000">
                          <a:solidFill>
                            <a:schemeClr val="dk1"/>
                          </a:solidFill>
                          <a:latin typeface="Verdana"/>
                          <a:ea typeface="Verdana"/>
                          <a:cs typeface="Verdana"/>
                          <a:sym typeface="Verdana"/>
                        </a:rPr>
                        <a:t>Explora el uso de modelos de aprendizaje por transferencia para predecir la fuerza de contacto en la rodilla medial, mostrando una mayor precisión que los métodos tradicionales, mejorando los enfoques terapéuticos y preventivos en la osteoartritis de rodilla.</a:t>
                      </a:r>
                      <a:endParaRPr b="1" sz="1000">
                        <a:solidFill>
                          <a:schemeClr val="dk1"/>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400"/>
                        <a:buFont typeface="Arial"/>
                        <a:buNone/>
                      </a:pPr>
                      <a:r>
                        <a:t/>
                      </a:r>
                      <a:endParaRPr sz="1000">
                        <a:solidFill>
                          <a:schemeClr val="dk1"/>
                        </a:solidFill>
                        <a:latin typeface="Verdana"/>
                        <a:ea typeface="Verdana"/>
                        <a:cs typeface="Verdana"/>
                        <a:sym typeface="Verdana"/>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1"/>
                    </a:solidFill>
                  </a:tcPr>
                </a:tc>
              </a:tr>
              <a:tr h="653150">
                <a:tc>
                  <a:txBody>
                    <a:bodyPr/>
                    <a:lstStyle/>
                    <a:p>
                      <a:pPr indent="0" lvl="0" marL="0" marR="0" rtl="0" algn="l">
                        <a:lnSpc>
                          <a:spcPct val="100000"/>
                        </a:lnSpc>
                        <a:spcBef>
                          <a:spcPts val="0"/>
                        </a:spcBef>
                        <a:spcAft>
                          <a:spcPts val="0"/>
                        </a:spcAft>
                        <a:buNone/>
                      </a:pPr>
                      <a:r>
                        <a:rPr b="1" lang="es" sz="1200">
                          <a:solidFill>
                            <a:schemeClr val="lt1"/>
                          </a:solidFill>
                          <a:latin typeface="Verdana"/>
                          <a:ea typeface="Verdana"/>
                          <a:cs typeface="Verdana"/>
                          <a:sym typeface="Verdana"/>
                        </a:rPr>
                        <a:t>Ceballos-Laita et al. (2023)</a:t>
                      </a:r>
                      <a:endParaRPr b="1" sz="1200">
                        <a:solidFill>
                          <a:schemeClr val="lt1"/>
                        </a:solidFill>
                        <a:latin typeface="Verdana"/>
                        <a:ea typeface="Verdana"/>
                        <a:cs typeface="Verdana"/>
                        <a:sym typeface="Verdana"/>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3A00"/>
                    </a:solidFill>
                  </a:tcPr>
                </a:tc>
                <a:tc>
                  <a:txBody>
                    <a:bodyPr/>
                    <a:lstStyle/>
                    <a:p>
                      <a:pPr indent="0" lvl="0" marL="0" rtl="0" algn="l">
                        <a:spcBef>
                          <a:spcPts val="0"/>
                        </a:spcBef>
                        <a:spcAft>
                          <a:spcPts val="0"/>
                        </a:spcAft>
                        <a:buNone/>
                      </a:pPr>
                      <a:r>
                        <a:rPr lang="es" sz="1000">
                          <a:solidFill>
                            <a:schemeClr val="dk1"/>
                          </a:solidFill>
                          <a:latin typeface="Verdana"/>
                          <a:ea typeface="Verdana"/>
                          <a:cs typeface="Verdana"/>
                          <a:sym typeface="Verdana"/>
                        </a:rPr>
                        <a:t>Evalúa una aplicación beta de visión por computadora llamada Kinovea para medir el ángulo de valgo de rodilla, mostrando alta fiabilidad y validez, lo que sugiere su uso como una herramienta accesible y rápida en la práctica clínica.</a:t>
                      </a:r>
                      <a:endParaRPr sz="1000">
                        <a:solidFill>
                          <a:schemeClr val="dk1"/>
                        </a:solidFill>
                        <a:latin typeface="Verdana"/>
                        <a:ea typeface="Verdana"/>
                        <a:cs typeface="Verdana"/>
                        <a:sym typeface="Verdana"/>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g2ebabe1c6f9_1_75"/>
          <p:cNvSpPr txBox="1"/>
          <p:nvPr>
            <p:ph type="ctrTitle"/>
          </p:nvPr>
        </p:nvSpPr>
        <p:spPr>
          <a:xfrm>
            <a:off x="4969875" y="938800"/>
            <a:ext cx="3802500" cy="13935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s" sz="2400"/>
              <a:t>6</a:t>
            </a:r>
            <a:r>
              <a:rPr lang="es" sz="2400"/>
              <a:t>. Conclusiones</a:t>
            </a:r>
            <a:endParaRPr/>
          </a:p>
        </p:txBody>
      </p:sp>
      <p:sp>
        <p:nvSpPr>
          <p:cNvPr id="475" name="Google Shape;475;g2ebabe1c6f9_1_75"/>
          <p:cNvSpPr txBox="1"/>
          <p:nvPr/>
        </p:nvSpPr>
        <p:spPr>
          <a:xfrm>
            <a:off x="451190" y="4852749"/>
            <a:ext cx="1675500" cy="200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A5A5A5"/>
                </a:solidFill>
                <a:latin typeface="Arial"/>
                <a:ea typeface="Arial"/>
                <a:cs typeface="Arial"/>
                <a:sym typeface="Arial"/>
              </a:rPr>
              <a:t>Imagen extraída de MIT News (2024)</a:t>
            </a:r>
            <a:endParaRPr b="0" i="0" sz="1400" u="none" cap="none" strike="noStrike">
              <a:solidFill>
                <a:srgbClr val="000000"/>
              </a:solidFill>
              <a:latin typeface="Arial"/>
              <a:ea typeface="Arial"/>
              <a:cs typeface="Arial"/>
              <a:sym typeface="Arial"/>
            </a:endParaRPr>
          </a:p>
        </p:txBody>
      </p:sp>
      <p:pic>
        <p:nvPicPr>
          <p:cNvPr id="476" name="Google Shape;476;g2ebabe1c6f9_1_75"/>
          <p:cNvPicPr preferRelativeResize="0"/>
          <p:nvPr/>
        </p:nvPicPr>
        <p:blipFill rotWithShape="1">
          <a:blip r:embed="rId3">
            <a:alphaModFix/>
          </a:blip>
          <a:srcRect b="0" l="0" r="10992" t="0"/>
          <a:stretch/>
        </p:blipFill>
        <p:spPr>
          <a:xfrm>
            <a:off x="0" y="0"/>
            <a:ext cx="3905249" cy="51434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g2ebabe1c6f9_1_87"/>
          <p:cNvSpPr txBox="1"/>
          <p:nvPr/>
        </p:nvSpPr>
        <p:spPr>
          <a:xfrm>
            <a:off x="880350" y="764875"/>
            <a:ext cx="6948900" cy="3417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s"/>
              <a:t>Este estudio subraya la importancia de utilizar modelos de visión computacional sin marcadores, como las cámaras RGB, para evaluar y monitorear el valgo dinámico de rodilla (DKV), especialmente en la prevención de lesiones del ligamento cruzado anterior (LCA) en atletas femeninas. Estos sistemas proporcionan una metodología accesible y precisa para identificar desequilibrios musculoesqueléticos, mejorando las intervenciones preventivas mediante ejercicios específicos como el peso muerto rumano a una pierna (single leg RDL).</a:t>
            </a:r>
            <a:endParaRPr/>
          </a:p>
          <a:p>
            <a:pPr indent="-317500" lvl="0" marL="457200" rtl="0" algn="l">
              <a:spcBef>
                <a:spcPts val="0"/>
              </a:spcBef>
              <a:spcAft>
                <a:spcPts val="0"/>
              </a:spcAft>
              <a:buSzPts val="1400"/>
              <a:buChar char="●"/>
            </a:pPr>
            <a:r>
              <a:rPr lang="es"/>
              <a:t>E</a:t>
            </a:r>
            <a:r>
              <a:rPr lang="es"/>
              <a:t>l trabajo resalta la necesidad de un enfoque integral en la prevención de lesiones del LCA, combinando tecnologías avanzadas de captura de movimiento sin marcadores con programas de entrenamiento específicos. Las tecnologías de visión por computadora y los ejercicios de fortalecimiento monitoreados adecuadamente pueden mejorar significativamente la condición musculoesquelética de las atletas, ofreciendo herramientas valiosas en ámbitos deportivos y clínicos.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g2ebabe1c6f9_1_81"/>
          <p:cNvSpPr txBox="1"/>
          <p:nvPr>
            <p:ph type="ctrTitle"/>
          </p:nvPr>
        </p:nvSpPr>
        <p:spPr>
          <a:xfrm>
            <a:off x="4969875" y="938800"/>
            <a:ext cx="3802500" cy="13935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s" sz="2400"/>
              <a:t>7</a:t>
            </a:r>
            <a:r>
              <a:rPr lang="es" sz="2400"/>
              <a:t>. Referencias</a:t>
            </a:r>
            <a:endParaRPr/>
          </a:p>
        </p:txBody>
      </p:sp>
      <p:sp>
        <p:nvSpPr>
          <p:cNvPr id="487" name="Google Shape;487;g2ebabe1c6f9_1_81"/>
          <p:cNvSpPr txBox="1"/>
          <p:nvPr/>
        </p:nvSpPr>
        <p:spPr>
          <a:xfrm>
            <a:off x="451190" y="4852749"/>
            <a:ext cx="1675500" cy="200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A5A5A5"/>
                </a:solidFill>
                <a:latin typeface="Arial"/>
                <a:ea typeface="Arial"/>
                <a:cs typeface="Arial"/>
                <a:sym typeface="Arial"/>
              </a:rPr>
              <a:t>Imagen extraída de MIT News (2024)</a:t>
            </a:r>
            <a:endParaRPr b="0" i="0" sz="1400" u="none" cap="none" strike="noStrike">
              <a:solidFill>
                <a:srgbClr val="000000"/>
              </a:solidFill>
              <a:latin typeface="Arial"/>
              <a:ea typeface="Arial"/>
              <a:cs typeface="Arial"/>
              <a:sym typeface="Arial"/>
            </a:endParaRPr>
          </a:p>
        </p:txBody>
      </p:sp>
      <p:pic>
        <p:nvPicPr>
          <p:cNvPr id="488" name="Google Shape;488;g2ebabe1c6f9_1_81"/>
          <p:cNvPicPr preferRelativeResize="0"/>
          <p:nvPr/>
        </p:nvPicPr>
        <p:blipFill rotWithShape="1">
          <a:blip r:embed="rId3">
            <a:alphaModFix/>
          </a:blip>
          <a:srcRect b="0" l="0" r="10992" t="0"/>
          <a:stretch/>
        </p:blipFill>
        <p:spPr>
          <a:xfrm>
            <a:off x="0" y="0"/>
            <a:ext cx="3905249" cy="51434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pic>
        <p:nvPicPr>
          <p:cNvPr id="493" name="Google Shape;493;g2df6c6c0938_0_119"/>
          <p:cNvPicPr preferRelativeResize="0"/>
          <p:nvPr/>
        </p:nvPicPr>
        <p:blipFill rotWithShape="1">
          <a:blip r:embed="rId3">
            <a:alphaModFix/>
          </a:blip>
          <a:srcRect b="0" l="0" r="0" t="0"/>
          <a:stretch/>
        </p:blipFill>
        <p:spPr>
          <a:xfrm flipH="1" rot="10800000">
            <a:off x="8805448" y="111857"/>
            <a:ext cx="225910" cy="225910"/>
          </a:xfrm>
          <a:prstGeom prst="rect">
            <a:avLst/>
          </a:prstGeom>
          <a:noFill/>
          <a:ln>
            <a:noFill/>
          </a:ln>
        </p:spPr>
      </p:pic>
      <p:sp>
        <p:nvSpPr>
          <p:cNvPr id="494" name="Google Shape;494;g2df6c6c0938_0_119"/>
          <p:cNvSpPr txBox="1"/>
          <p:nvPr>
            <p:ph idx="1" type="subTitle"/>
          </p:nvPr>
        </p:nvSpPr>
        <p:spPr>
          <a:xfrm>
            <a:off x="473100" y="766700"/>
            <a:ext cx="8197800" cy="30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431800" lvl="0" marL="457200" rtl="0" algn="l">
              <a:spcBef>
                <a:spcPts val="0"/>
              </a:spcBef>
              <a:spcAft>
                <a:spcPts val="0"/>
              </a:spcAft>
              <a:buClr>
                <a:schemeClr val="dk1"/>
              </a:buClr>
              <a:buSzPts val="1600"/>
              <a:buChar char="●"/>
            </a:pPr>
            <a:r>
              <a:rPr lang="es">
                <a:solidFill>
                  <a:schemeClr val="dk1"/>
                </a:solidFill>
              </a:rPr>
              <a:t>Moustridi, E., Risvas, K., &amp; Moustakas, K. (2023). Predictive simulation of single-leg landing scenarios for ACL injury risk factors evaluation. PloS One, 18(3), e0282186. https://doi.org/10.1371/journal.pone.0282186</a:t>
            </a:r>
            <a:endParaRPr>
              <a:solidFill>
                <a:schemeClr val="dk1"/>
              </a:solidFill>
            </a:endParaRPr>
          </a:p>
          <a:p>
            <a:pPr indent="-431800" lvl="0" marL="457200" rtl="0" algn="l">
              <a:spcBef>
                <a:spcPts val="0"/>
              </a:spcBef>
              <a:spcAft>
                <a:spcPts val="0"/>
              </a:spcAft>
              <a:buClr>
                <a:schemeClr val="dk1"/>
              </a:buClr>
              <a:buSzPts val="1600"/>
              <a:buChar char="●"/>
            </a:pPr>
            <a:r>
              <a:rPr lang="es">
                <a:solidFill>
                  <a:schemeClr val="dk1"/>
                </a:solidFill>
              </a:rPr>
              <a:t>Teng, P., Kong, P., &amp; Leong, K. (2017). Effects of foot rotation positions on knee valgus during single-leg drop landing: Implications for ACL injury risk reduction. Knee, 24(3), 547-554. https://doi.org/10.1016/j.knee.2017.01.014</a:t>
            </a:r>
            <a:endParaRPr>
              <a:solidFill>
                <a:schemeClr val="dk1"/>
              </a:solidFill>
            </a:endParaRPr>
          </a:p>
          <a:p>
            <a:pPr indent="-431800" lvl="0" marL="457200" rtl="0" algn="l">
              <a:spcBef>
                <a:spcPts val="0"/>
              </a:spcBef>
              <a:spcAft>
                <a:spcPts val="0"/>
              </a:spcAft>
              <a:buClr>
                <a:schemeClr val="dk1"/>
              </a:buClr>
              <a:buSzPts val="1600"/>
              <a:buChar char="●"/>
            </a:pPr>
            <a:r>
              <a:rPr lang="es">
                <a:solidFill>
                  <a:schemeClr val="dk1"/>
                </a:solidFill>
              </a:rPr>
              <a:t>Wilczyński, B., Zorena, K., &amp; Ślęzak, D. (2020). Dynamic knee valgus in single-leg movement tasks. Potentially modifiable factors and exercise training options. A literature review. International Journal of Environmental Research and Public Health, 17(21), 8208. https://doi.org/10.3390/ijerph17218208</a:t>
            </a:r>
            <a:endParaRPr>
              <a:solidFill>
                <a:schemeClr val="dk1"/>
              </a:solidFill>
            </a:endParaRPr>
          </a:p>
          <a:p>
            <a:pPr indent="-431800" lvl="0" marL="457200" rtl="0" algn="l">
              <a:spcBef>
                <a:spcPts val="0"/>
              </a:spcBef>
              <a:spcAft>
                <a:spcPts val="0"/>
              </a:spcAft>
              <a:buClr>
                <a:schemeClr val="dk1"/>
              </a:buClr>
              <a:buSzPts val="1600"/>
              <a:buChar char="●"/>
            </a:pPr>
            <a:r>
              <a:rPr lang="es">
                <a:solidFill>
                  <a:schemeClr val="dk1"/>
                </a:solidFill>
              </a:rPr>
              <a:t>Ressman, J., Von Rosen, P., Grooten, W. J. A., &amp; Rasmussen-Barr, E. (2024). Factors associated with the single leg squat test in female soccer players: a cross-sectional study. BMC Sports Science, Medicine &amp; Rehabilitation, 16(1). https://doi.org/10.1186/s13102-024-00853-1</a:t>
            </a:r>
            <a:endParaRPr>
              <a:solidFill>
                <a:schemeClr val="dk1"/>
              </a:solidFill>
            </a:endParaRPr>
          </a:p>
          <a:p>
            <a:pPr indent="0" lvl="0" marL="457200" rtl="0" algn="l">
              <a:spcBef>
                <a:spcPts val="0"/>
              </a:spcBef>
              <a:spcAft>
                <a:spcPts val="0"/>
              </a:spcAft>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600"/>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pic>
        <p:nvPicPr>
          <p:cNvPr id="499" name="Google Shape;499;g2df6c6c0938_0_126"/>
          <p:cNvPicPr preferRelativeResize="0"/>
          <p:nvPr/>
        </p:nvPicPr>
        <p:blipFill rotWithShape="1">
          <a:blip r:embed="rId3">
            <a:alphaModFix/>
          </a:blip>
          <a:srcRect b="0" l="0" r="0" t="0"/>
          <a:stretch/>
        </p:blipFill>
        <p:spPr>
          <a:xfrm flipH="1" rot="10800000">
            <a:off x="8805448" y="111857"/>
            <a:ext cx="225910" cy="225910"/>
          </a:xfrm>
          <a:prstGeom prst="rect">
            <a:avLst/>
          </a:prstGeom>
          <a:noFill/>
          <a:ln>
            <a:noFill/>
          </a:ln>
        </p:spPr>
      </p:pic>
      <p:sp>
        <p:nvSpPr>
          <p:cNvPr id="500" name="Google Shape;500;g2df6c6c0938_0_126"/>
          <p:cNvSpPr txBox="1"/>
          <p:nvPr>
            <p:ph idx="1" type="subTitle"/>
          </p:nvPr>
        </p:nvSpPr>
        <p:spPr>
          <a:xfrm>
            <a:off x="408825" y="852350"/>
            <a:ext cx="8197800" cy="22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431800" lvl="0" marL="457200" rtl="0" algn="l">
              <a:spcBef>
                <a:spcPts val="0"/>
              </a:spcBef>
              <a:spcAft>
                <a:spcPts val="0"/>
              </a:spcAft>
              <a:buClr>
                <a:schemeClr val="dk1"/>
              </a:buClr>
              <a:buSzPts val="1600"/>
              <a:buChar char="●"/>
            </a:pPr>
            <a:r>
              <a:rPr lang="es">
                <a:solidFill>
                  <a:schemeClr val="dk1"/>
                </a:solidFill>
              </a:rPr>
              <a:t>Shams, F., Hadadnezhad, M., Letafatkar, A., &amp; Hogg, J. (2021). Valgus control feedback and taping improves the effects of plyometric exercises in women with dynamic knee valgus. Sports Health, 14(5), 747-757. https://doi.org/10.1177/19417381211049805</a:t>
            </a:r>
            <a:endParaRPr>
              <a:solidFill>
                <a:schemeClr val="dk1"/>
              </a:solidFill>
            </a:endParaRPr>
          </a:p>
          <a:p>
            <a:pPr indent="-431800" lvl="0" marL="457200" rtl="0" algn="l">
              <a:spcBef>
                <a:spcPts val="0"/>
              </a:spcBef>
              <a:spcAft>
                <a:spcPts val="0"/>
              </a:spcAft>
              <a:buClr>
                <a:schemeClr val="dk1"/>
              </a:buClr>
              <a:buSzPts val="1600"/>
              <a:buChar char="●"/>
            </a:pPr>
            <a:r>
              <a:rPr lang="es">
                <a:solidFill>
                  <a:schemeClr val="dk1"/>
                </a:solidFill>
              </a:rPr>
              <a:t>Rostami, M., Sedaghati, P., &amp; Daneshmandi, H. (2024). The effectiveness of the STOP-X training program on the knee valgus angle and balance in female basketball players with dynamic knee valgus: a randomized controlled trial. BMC Sports Science, Medicine &amp; Rehabilitation, 16(1). https://doi.org/10.1186/s13102-024-00844-2</a:t>
            </a:r>
            <a:endParaRPr>
              <a:solidFill>
                <a:schemeClr val="dk1"/>
              </a:solidFill>
            </a:endParaRPr>
          </a:p>
          <a:p>
            <a:pPr indent="-431800" lvl="0" marL="457200" rtl="0" algn="l">
              <a:spcBef>
                <a:spcPts val="0"/>
              </a:spcBef>
              <a:spcAft>
                <a:spcPts val="0"/>
              </a:spcAft>
              <a:buClr>
                <a:schemeClr val="dk1"/>
              </a:buClr>
              <a:buSzPts val="1600"/>
              <a:buChar char="●"/>
            </a:pPr>
            <a:r>
              <a:rPr lang="es">
                <a:solidFill>
                  <a:schemeClr val="dk1"/>
                </a:solidFill>
              </a:rPr>
              <a:t>Collings, T. J., Bourne, M. N., Barrett, R. S., Meinders, E., Gonçalves, B., Shield, A., &amp; Diamond, L. E. (2023). Gluteal muscle forces during hip-focused injury prevention and rehabilitation exercises. Medicine and Science in Sports and Exercise, 55(4), 650-660. https://doi.org/10.1249/mss.0000000000003091</a:t>
            </a:r>
            <a:endParaRPr>
              <a:solidFill>
                <a:schemeClr val="dk1"/>
              </a:solidFill>
            </a:endParaRPr>
          </a:p>
          <a:p>
            <a:pPr indent="-431800" lvl="0" marL="457200" rtl="0" algn="l">
              <a:spcBef>
                <a:spcPts val="0"/>
              </a:spcBef>
              <a:spcAft>
                <a:spcPts val="0"/>
              </a:spcAft>
              <a:buClr>
                <a:schemeClr val="dk1"/>
              </a:buClr>
              <a:buSzPts val="1600"/>
              <a:buChar char="●"/>
            </a:pPr>
            <a:r>
              <a:rPr lang="es">
                <a:solidFill>
                  <a:schemeClr val="dk1"/>
                </a:solidFill>
              </a:rPr>
              <a:t>Sahabuddin, F. N. A., Jamaludin, N. I., Hamzah, N. A., Chok, C. L., &amp; Shaharudin, S. (2022). The effects of hip- and ankle-focused exercise intervention on lower limb mechanics during single leg squat among physically active females. Physical Therapy in Sport, 55, 70-79. https://doi.org/10.1016/j.ptsp.2022.03.001</a:t>
            </a:r>
            <a:endParaRPr>
              <a:solidFill>
                <a:schemeClr val="dk1"/>
              </a:solidFill>
            </a:endParaRPr>
          </a:p>
          <a:p>
            <a:pPr indent="0" lvl="0" marL="457200" rtl="0" algn="l">
              <a:spcBef>
                <a:spcPts val="0"/>
              </a:spcBef>
              <a:spcAft>
                <a:spcPts val="0"/>
              </a:spcAft>
              <a:buNone/>
            </a:pPr>
            <a:r>
              <a:t/>
            </a:r>
            <a:endParaRPr>
              <a:solidFill>
                <a:schemeClr val="dk1"/>
              </a:solidFill>
            </a:endParaRPr>
          </a:p>
          <a:p>
            <a:pPr indent="0" lvl="0" marL="457200" rtl="0" algn="l">
              <a:spcBef>
                <a:spcPts val="0"/>
              </a:spcBef>
              <a:spcAft>
                <a:spcPts val="0"/>
              </a:spcAft>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600"/>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pic>
        <p:nvPicPr>
          <p:cNvPr id="505" name="Google Shape;505;g2ebabe1c6f9_2_38"/>
          <p:cNvPicPr preferRelativeResize="0"/>
          <p:nvPr/>
        </p:nvPicPr>
        <p:blipFill rotWithShape="1">
          <a:blip r:embed="rId3">
            <a:alphaModFix/>
          </a:blip>
          <a:srcRect b="0" l="0" r="0" t="0"/>
          <a:stretch/>
        </p:blipFill>
        <p:spPr>
          <a:xfrm flipH="1" rot="10800000">
            <a:off x="8805448" y="111857"/>
            <a:ext cx="225910" cy="225910"/>
          </a:xfrm>
          <a:prstGeom prst="rect">
            <a:avLst/>
          </a:prstGeom>
          <a:noFill/>
          <a:ln>
            <a:noFill/>
          </a:ln>
        </p:spPr>
      </p:pic>
      <p:sp>
        <p:nvSpPr>
          <p:cNvPr id="506" name="Google Shape;506;g2ebabe1c6f9_2_38"/>
          <p:cNvSpPr txBox="1"/>
          <p:nvPr>
            <p:ph idx="1" type="subTitle"/>
          </p:nvPr>
        </p:nvSpPr>
        <p:spPr>
          <a:xfrm>
            <a:off x="408825" y="852350"/>
            <a:ext cx="8197800" cy="22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431800" lvl="0" marL="457200" rtl="0" algn="l">
              <a:spcBef>
                <a:spcPts val="0"/>
              </a:spcBef>
              <a:spcAft>
                <a:spcPts val="0"/>
              </a:spcAft>
              <a:buClr>
                <a:schemeClr val="dk1"/>
              </a:buClr>
              <a:buSzPts val="1600"/>
              <a:buChar char="●"/>
            </a:pPr>
            <a:r>
              <a:rPr lang="es">
                <a:solidFill>
                  <a:schemeClr val="dk1"/>
                </a:solidFill>
              </a:rPr>
              <a:t>Ma, Y., Sheng, B., Hart, R., &amp; Zhang, Y. (2020). The validity of a dual Azure Kinect-based motion capture system for gait analysis: a preliminary study. Asia-Pacific Signal and Information Processing Association Annual Summit and Conference, 1201-1206. https://dblp.uni-trier.de/db/conf/apsipa/apsipa2020.html#MaSHZ20</a:t>
            </a:r>
            <a:endParaRPr>
              <a:solidFill>
                <a:schemeClr val="dk1"/>
              </a:solidFill>
            </a:endParaRPr>
          </a:p>
          <a:p>
            <a:pPr indent="-431800" lvl="0" marL="457200" rtl="0" algn="l">
              <a:spcBef>
                <a:spcPts val="0"/>
              </a:spcBef>
              <a:spcAft>
                <a:spcPts val="0"/>
              </a:spcAft>
              <a:buClr>
                <a:schemeClr val="dk1"/>
              </a:buClr>
              <a:buSzPts val="1600"/>
              <a:buChar char="●"/>
            </a:pPr>
            <a:r>
              <a:rPr lang="es">
                <a:solidFill>
                  <a:schemeClr val="dk1"/>
                </a:solidFill>
              </a:rPr>
              <a:t>Mehta, D., Sotnychenko, O., Mueller, F., Xu, W., Elgharib, M., Fua, P., Seidel, H., Rhodin, H., Pons-Moll, G., &amp; Theobalt, C. (2020b). XNect. ACM Transactions on Graphics, 39(4). https://doi.org/10.1145/3386569.3392410</a:t>
            </a:r>
            <a:endParaRPr>
              <a:solidFill>
                <a:schemeClr val="dk1"/>
              </a:solidFill>
            </a:endParaRPr>
          </a:p>
          <a:p>
            <a:pPr indent="-431800" lvl="0" marL="457200" rtl="0" algn="l">
              <a:spcBef>
                <a:spcPts val="0"/>
              </a:spcBef>
              <a:spcAft>
                <a:spcPts val="0"/>
              </a:spcAft>
              <a:buClr>
                <a:schemeClr val="dk1"/>
              </a:buClr>
              <a:buSzPts val="1600"/>
              <a:buChar char="●"/>
            </a:pPr>
            <a:r>
              <a:rPr lang="es">
                <a:solidFill>
                  <a:schemeClr val="dk1"/>
                </a:solidFill>
              </a:rPr>
              <a:t>Topley, M., &amp; Richards, J. G. (2020). A comparison of currently available optoelectronic motion capture systems. Journal Of Biomechanics, 106, 109820. https://doi.org/10.1016/j.jbiomech.2020.109820</a:t>
            </a:r>
            <a:endParaRPr>
              <a:solidFill>
                <a:schemeClr val="dk1"/>
              </a:solidFill>
            </a:endParaRPr>
          </a:p>
          <a:p>
            <a:pPr indent="-431800" lvl="0" marL="457200" rtl="0" algn="l">
              <a:spcBef>
                <a:spcPts val="0"/>
              </a:spcBef>
              <a:spcAft>
                <a:spcPts val="0"/>
              </a:spcAft>
              <a:buClr>
                <a:schemeClr val="dk1"/>
              </a:buClr>
              <a:buSzPts val="1600"/>
              <a:buChar char="●"/>
            </a:pPr>
            <a:r>
              <a:rPr lang="es">
                <a:solidFill>
                  <a:schemeClr val="dk1"/>
                </a:solidFill>
              </a:rPr>
              <a:t>Ripic, Z., Nienhuis, M., Signorile, J. F., Best, T. M., Jacobs, K. A., &amp; Eltoukhy, M. (2023). A comparison of three-dimensional kinematics between markerless and marker-based motion capture in overground gait. Journal Of Biomechanics, 159, 111793. https://doi.org/10.1016/j.jbiomech.2023.111793</a:t>
            </a:r>
            <a:endParaRPr>
              <a:solidFill>
                <a:schemeClr val="dk1"/>
              </a:solidFill>
            </a:endParaRPr>
          </a:p>
          <a:p>
            <a:pPr indent="0" lvl="0" marL="457200" rtl="0" algn="l">
              <a:spcBef>
                <a:spcPts val="0"/>
              </a:spcBef>
              <a:spcAft>
                <a:spcPts val="0"/>
              </a:spcAft>
              <a:buNone/>
            </a:pPr>
            <a:r>
              <a:t/>
            </a:r>
            <a:endParaRPr>
              <a:solidFill>
                <a:schemeClr val="dk1"/>
              </a:solidFill>
            </a:endParaRPr>
          </a:p>
          <a:p>
            <a:pPr indent="0" lvl="0" marL="457200" rtl="0" algn="l">
              <a:spcBef>
                <a:spcPts val="0"/>
              </a:spcBef>
              <a:spcAft>
                <a:spcPts val="0"/>
              </a:spcAft>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600"/>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pic>
        <p:nvPicPr>
          <p:cNvPr id="511" name="Google Shape;511;g2ebabe1c6f9_2_47"/>
          <p:cNvPicPr preferRelativeResize="0"/>
          <p:nvPr/>
        </p:nvPicPr>
        <p:blipFill rotWithShape="1">
          <a:blip r:embed="rId3">
            <a:alphaModFix/>
          </a:blip>
          <a:srcRect b="0" l="0" r="0" t="0"/>
          <a:stretch/>
        </p:blipFill>
        <p:spPr>
          <a:xfrm flipH="1" rot="10800000">
            <a:off x="8805448" y="111857"/>
            <a:ext cx="225910" cy="225910"/>
          </a:xfrm>
          <a:prstGeom prst="rect">
            <a:avLst/>
          </a:prstGeom>
          <a:noFill/>
          <a:ln>
            <a:noFill/>
          </a:ln>
        </p:spPr>
      </p:pic>
      <p:sp>
        <p:nvSpPr>
          <p:cNvPr id="512" name="Google Shape;512;g2ebabe1c6f9_2_47"/>
          <p:cNvSpPr txBox="1"/>
          <p:nvPr>
            <p:ph idx="1" type="subTitle"/>
          </p:nvPr>
        </p:nvSpPr>
        <p:spPr>
          <a:xfrm>
            <a:off x="408825" y="852350"/>
            <a:ext cx="8197800" cy="22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431800" lvl="0" marL="457200" rtl="0" algn="l">
              <a:spcBef>
                <a:spcPts val="0"/>
              </a:spcBef>
              <a:spcAft>
                <a:spcPts val="0"/>
              </a:spcAft>
              <a:buClr>
                <a:schemeClr val="dk1"/>
              </a:buClr>
              <a:buSzPts val="1600"/>
              <a:buChar char="●"/>
            </a:pPr>
            <a:r>
              <a:rPr lang="es">
                <a:solidFill>
                  <a:schemeClr val="dk1"/>
                </a:solidFill>
              </a:rPr>
              <a:t>Jiang, Y., Malliaras, P., Chen, B., &amp; Kulić, D. (2021). Model-based data augmentation for user-independent fatigue estimation. Computers In Biology And Medicine, 137, 104839. https://doi.org/10.1016/j.compbiomed.2021.104</a:t>
            </a:r>
            <a:endParaRPr>
              <a:solidFill>
                <a:schemeClr val="dk1"/>
              </a:solidFill>
            </a:endParaRPr>
          </a:p>
          <a:p>
            <a:pPr indent="-431800" lvl="0" marL="457200" rtl="0" algn="l">
              <a:spcBef>
                <a:spcPts val="0"/>
              </a:spcBef>
              <a:spcAft>
                <a:spcPts val="0"/>
              </a:spcAft>
              <a:buClr>
                <a:schemeClr val="dk1"/>
              </a:buClr>
              <a:buSzPts val="1600"/>
              <a:buChar char="●"/>
            </a:pPr>
            <a:r>
              <a:rPr lang="es">
                <a:solidFill>
                  <a:schemeClr val="dk1"/>
                </a:solidFill>
              </a:rPr>
              <a:t>Shi, W., Fang, X., Yang, G., &amp; Huang, J. (2022). Human Activity Recognition Based on Multichannel Convolutional Neural Network With Data Augmentation. IEEE Access, 10, 76596-76606. https://doi.org/10.1109/access.2022.3192452</a:t>
            </a:r>
            <a:endParaRPr>
              <a:solidFill>
                <a:schemeClr val="dk1"/>
              </a:solidFill>
            </a:endParaRPr>
          </a:p>
          <a:p>
            <a:pPr indent="-431800" lvl="0" marL="457200" rtl="0" algn="l">
              <a:spcBef>
                <a:spcPts val="0"/>
              </a:spcBef>
              <a:spcAft>
                <a:spcPts val="0"/>
              </a:spcAft>
              <a:buClr>
                <a:schemeClr val="dk1"/>
              </a:buClr>
              <a:buSzPts val="1600"/>
              <a:buChar char="●"/>
            </a:pPr>
            <a:r>
              <a:rPr lang="es">
                <a:solidFill>
                  <a:schemeClr val="dk1"/>
                </a:solidFill>
              </a:rPr>
              <a:t>Jeong, C. Y., Shin, H. C., &amp; Kim, M. (2021). Sensor-data augmentation for human activity recognition with time-warping and data masking. Multimedia Tools And Applications, 80(14), 20991-21009. https://doi.org/10.1007/s11042-021-10600-0</a:t>
            </a:r>
            <a:endParaRPr>
              <a:solidFill>
                <a:schemeClr val="dk1"/>
              </a:solidFill>
            </a:endParaRPr>
          </a:p>
          <a:p>
            <a:pPr indent="-431800" lvl="0" marL="457200" rtl="0" algn="l">
              <a:spcBef>
                <a:spcPts val="0"/>
              </a:spcBef>
              <a:spcAft>
                <a:spcPts val="0"/>
              </a:spcAft>
              <a:buClr>
                <a:schemeClr val="dk1"/>
              </a:buClr>
              <a:buSzPts val="1600"/>
              <a:buChar char="●"/>
            </a:pPr>
            <a:r>
              <a:rPr lang="es">
                <a:solidFill>
                  <a:schemeClr val="dk1"/>
                </a:solidFill>
              </a:rPr>
              <a:t>Crenna, F., Rossi, G. B., &amp; Berardengo, M. (2021). Filtering Biomechanical Signals in Movement Analysis. Sensors, 21(13), 4580. https://doi.org/10.3390/s21134580</a:t>
            </a:r>
            <a:endParaRPr>
              <a:solidFill>
                <a:schemeClr val="dk1"/>
              </a:solidFill>
            </a:endParaRPr>
          </a:p>
          <a:p>
            <a:pPr indent="0" lvl="0" marL="457200" rtl="0" algn="l">
              <a:spcBef>
                <a:spcPts val="0"/>
              </a:spcBef>
              <a:spcAft>
                <a:spcPts val="0"/>
              </a:spcAft>
              <a:buNone/>
            </a:pPr>
            <a:r>
              <a:t/>
            </a:r>
            <a:endParaRPr>
              <a:solidFill>
                <a:schemeClr val="dk1"/>
              </a:solidFill>
            </a:endParaRPr>
          </a:p>
          <a:p>
            <a:pPr indent="0" lvl="0" marL="457200" rtl="0" algn="l">
              <a:spcBef>
                <a:spcPts val="0"/>
              </a:spcBef>
              <a:spcAft>
                <a:spcPts val="0"/>
              </a:spcAft>
              <a:buNone/>
            </a:pPr>
            <a:r>
              <a:t/>
            </a:r>
            <a:endParaRPr>
              <a:solidFill>
                <a:schemeClr val="dk1"/>
              </a:solidFill>
            </a:endParaRPr>
          </a:p>
          <a:p>
            <a:pPr indent="0" lvl="0" marL="457200" rtl="0" algn="l">
              <a:spcBef>
                <a:spcPts val="0"/>
              </a:spcBef>
              <a:spcAft>
                <a:spcPts val="0"/>
              </a:spcAft>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6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2ebabe1c6f9_0_106"/>
          <p:cNvSpPr txBox="1"/>
          <p:nvPr>
            <p:ph type="ctrTitle"/>
          </p:nvPr>
        </p:nvSpPr>
        <p:spPr>
          <a:xfrm>
            <a:off x="4969875" y="938800"/>
            <a:ext cx="3802500" cy="13935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s" sz="2400"/>
              <a:t>1</a:t>
            </a:r>
            <a:r>
              <a:rPr lang="es" sz="2400"/>
              <a:t>. Problemática</a:t>
            </a:r>
            <a:endParaRPr/>
          </a:p>
        </p:txBody>
      </p:sp>
      <p:sp>
        <p:nvSpPr>
          <p:cNvPr id="222" name="Google Shape;222;g2ebabe1c6f9_0_106"/>
          <p:cNvSpPr txBox="1"/>
          <p:nvPr/>
        </p:nvSpPr>
        <p:spPr>
          <a:xfrm>
            <a:off x="451190" y="4852749"/>
            <a:ext cx="1675500" cy="200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A5A5A5"/>
                </a:solidFill>
                <a:latin typeface="Arial"/>
                <a:ea typeface="Arial"/>
                <a:cs typeface="Arial"/>
                <a:sym typeface="Arial"/>
              </a:rPr>
              <a:t>Imagen extraída de MIT News (2024)</a:t>
            </a:r>
            <a:endParaRPr b="0" i="0" sz="1400" u="none" cap="none" strike="noStrike">
              <a:solidFill>
                <a:srgbClr val="000000"/>
              </a:solidFill>
              <a:latin typeface="Arial"/>
              <a:ea typeface="Arial"/>
              <a:cs typeface="Arial"/>
              <a:sym typeface="Arial"/>
            </a:endParaRPr>
          </a:p>
        </p:txBody>
      </p:sp>
      <p:pic>
        <p:nvPicPr>
          <p:cNvPr id="223" name="Google Shape;223;g2ebabe1c6f9_0_106"/>
          <p:cNvPicPr preferRelativeResize="0"/>
          <p:nvPr/>
        </p:nvPicPr>
        <p:blipFill rotWithShape="1">
          <a:blip r:embed="rId3">
            <a:alphaModFix/>
          </a:blip>
          <a:srcRect b="0" l="0" r="10992" t="0"/>
          <a:stretch/>
        </p:blipFill>
        <p:spPr>
          <a:xfrm>
            <a:off x="0" y="0"/>
            <a:ext cx="3905249" cy="51434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g2ebabe1c6f9_2_56"/>
          <p:cNvPicPr preferRelativeResize="0"/>
          <p:nvPr/>
        </p:nvPicPr>
        <p:blipFill rotWithShape="1">
          <a:blip r:embed="rId3">
            <a:alphaModFix/>
          </a:blip>
          <a:srcRect b="0" l="0" r="0" t="0"/>
          <a:stretch/>
        </p:blipFill>
        <p:spPr>
          <a:xfrm flipH="1" rot="10800000">
            <a:off x="8805448" y="111857"/>
            <a:ext cx="225910" cy="225910"/>
          </a:xfrm>
          <a:prstGeom prst="rect">
            <a:avLst/>
          </a:prstGeom>
          <a:noFill/>
          <a:ln>
            <a:noFill/>
          </a:ln>
        </p:spPr>
      </p:pic>
      <p:sp>
        <p:nvSpPr>
          <p:cNvPr id="518" name="Google Shape;518;g2ebabe1c6f9_2_56"/>
          <p:cNvSpPr txBox="1"/>
          <p:nvPr>
            <p:ph idx="1" type="subTitle"/>
          </p:nvPr>
        </p:nvSpPr>
        <p:spPr>
          <a:xfrm>
            <a:off x="408825" y="852350"/>
            <a:ext cx="8197800" cy="321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431800" lvl="0" marL="457200" rtl="0" algn="l">
              <a:spcBef>
                <a:spcPts val="0"/>
              </a:spcBef>
              <a:spcAft>
                <a:spcPts val="0"/>
              </a:spcAft>
              <a:buClr>
                <a:schemeClr val="dk1"/>
              </a:buClr>
              <a:buSzPts val="1600"/>
              <a:buChar char="●"/>
            </a:pPr>
            <a:r>
              <a:rPr lang="es">
                <a:solidFill>
                  <a:schemeClr val="dk1"/>
                </a:solidFill>
              </a:rPr>
              <a:t>Latreche, A., Kelaiaia, R., Chemori, A., &amp; Kerboua, A. (2023). Reliability and validity analysis of MediaPipe-based measurement system for some human rehabilitation motions. Measurement, 214, 112826. https://doi.org/10.1016/j.measurement.2023.112826</a:t>
            </a:r>
            <a:endParaRPr>
              <a:solidFill>
                <a:schemeClr val="dk1"/>
              </a:solidFill>
            </a:endParaRPr>
          </a:p>
          <a:p>
            <a:pPr indent="-431800" lvl="0" marL="457200" rtl="0" algn="l">
              <a:spcBef>
                <a:spcPts val="0"/>
              </a:spcBef>
              <a:spcAft>
                <a:spcPts val="0"/>
              </a:spcAft>
              <a:buClr>
                <a:schemeClr val="dk1"/>
              </a:buClr>
              <a:buSzPts val="1600"/>
              <a:buChar char="●"/>
            </a:pPr>
            <a:r>
              <a:rPr lang="es">
                <a:solidFill>
                  <a:schemeClr val="dk1"/>
                </a:solidFill>
              </a:rPr>
              <a:t>Amprimo, G., Masi, G., Pettiti, G., Olmo, G., Priano, L., &amp; Ferraris, C. Hand tracking for clinical applications: Validation of the Google MediaPipe Hand (GMH) and the depth-enhanced GMH-D frameworks. arXiv 2023. arXiv preprint arXiv:2308.01088.</a:t>
            </a:r>
            <a:endParaRPr>
              <a:solidFill>
                <a:schemeClr val="dk1"/>
              </a:solidFill>
            </a:endParaRPr>
          </a:p>
          <a:p>
            <a:pPr indent="-431800" lvl="0" marL="457200" rtl="0" algn="l">
              <a:spcBef>
                <a:spcPts val="0"/>
              </a:spcBef>
              <a:spcAft>
                <a:spcPts val="0"/>
              </a:spcAft>
              <a:buClr>
                <a:schemeClr val="dk1"/>
              </a:buClr>
              <a:buSzPts val="1600"/>
              <a:buChar char="●"/>
            </a:pPr>
            <a:r>
              <a:rPr lang="es">
                <a:solidFill>
                  <a:schemeClr val="dk1"/>
                </a:solidFill>
              </a:rPr>
              <a:t>D’Antonio, E., Taborri, J., Mileti, I., Rossi, S., &amp; Patane, F. (2021). Validation of a 3D markerless system for GAIT analysis based on OpenPose and two RGB webcams. IEEE Sensors Journal, 21(15), 17064-17075. https://doi.org/10.1109/jsen.2021.3081188</a:t>
            </a:r>
            <a:endParaRPr>
              <a:solidFill>
                <a:schemeClr val="dk1"/>
              </a:solidFill>
            </a:endParaRPr>
          </a:p>
          <a:p>
            <a:pPr indent="-431800" lvl="0" marL="457200" rtl="0" algn="l">
              <a:spcBef>
                <a:spcPts val="0"/>
              </a:spcBef>
              <a:spcAft>
                <a:spcPts val="0"/>
              </a:spcAft>
              <a:buClr>
                <a:schemeClr val="dk1"/>
              </a:buClr>
              <a:buSzPts val="1600"/>
              <a:buChar char="●"/>
            </a:pPr>
            <a:r>
              <a:rPr lang="es">
                <a:solidFill>
                  <a:schemeClr val="dk1"/>
                </a:solidFill>
              </a:rPr>
              <a:t>Kim, W., Sung, J., Saakes, D., Huang, C., &amp; Xiong, S. (2021). Ergonomic postural assessment using a new open-source human pose estimation technology (OpenPose). International Journal of Industrial Ergonomics, 84, 103164. https://doi.org/10.1016/j.ergon.2021.103164</a:t>
            </a:r>
            <a:endParaRPr>
              <a:solidFill>
                <a:schemeClr val="dk1"/>
              </a:solidFill>
            </a:endParaRPr>
          </a:p>
          <a:p>
            <a:pPr indent="0" lvl="0" marL="457200" rtl="0" algn="l">
              <a:spcBef>
                <a:spcPts val="0"/>
              </a:spcBef>
              <a:spcAft>
                <a:spcPts val="0"/>
              </a:spcAft>
              <a:buNone/>
            </a:pPr>
            <a:r>
              <a:t/>
            </a:r>
            <a:endParaRPr>
              <a:solidFill>
                <a:schemeClr val="dk1"/>
              </a:solidFill>
            </a:endParaRPr>
          </a:p>
          <a:p>
            <a:pPr indent="0" lvl="0" marL="457200" rtl="0" algn="l">
              <a:spcBef>
                <a:spcPts val="0"/>
              </a:spcBef>
              <a:spcAft>
                <a:spcPts val="0"/>
              </a:spcAft>
              <a:buNone/>
            </a:pPr>
            <a:r>
              <a:t/>
            </a:r>
            <a:endParaRPr>
              <a:solidFill>
                <a:schemeClr val="dk1"/>
              </a:solidFill>
            </a:endParaRPr>
          </a:p>
          <a:p>
            <a:pPr indent="0" lvl="0" marL="457200" rtl="0" algn="l">
              <a:spcBef>
                <a:spcPts val="0"/>
              </a:spcBef>
              <a:spcAft>
                <a:spcPts val="0"/>
              </a:spcAft>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600"/>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g2ebabe1c6f9_2_65"/>
          <p:cNvPicPr preferRelativeResize="0"/>
          <p:nvPr/>
        </p:nvPicPr>
        <p:blipFill rotWithShape="1">
          <a:blip r:embed="rId3">
            <a:alphaModFix/>
          </a:blip>
          <a:srcRect b="0" l="0" r="0" t="0"/>
          <a:stretch/>
        </p:blipFill>
        <p:spPr>
          <a:xfrm flipH="1" rot="10800000">
            <a:off x="8805448" y="111857"/>
            <a:ext cx="225910" cy="225910"/>
          </a:xfrm>
          <a:prstGeom prst="rect">
            <a:avLst/>
          </a:prstGeom>
          <a:noFill/>
          <a:ln>
            <a:noFill/>
          </a:ln>
        </p:spPr>
      </p:pic>
      <p:sp>
        <p:nvSpPr>
          <p:cNvPr id="524" name="Google Shape;524;g2ebabe1c6f9_2_65"/>
          <p:cNvSpPr txBox="1"/>
          <p:nvPr>
            <p:ph idx="1" type="subTitle"/>
          </p:nvPr>
        </p:nvSpPr>
        <p:spPr>
          <a:xfrm>
            <a:off x="408825" y="852350"/>
            <a:ext cx="8197800" cy="321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431800" lvl="0" marL="457200" rtl="0" algn="l">
              <a:spcBef>
                <a:spcPts val="0"/>
              </a:spcBef>
              <a:spcAft>
                <a:spcPts val="0"/>
              </a:spcAft>
              <a:buClr>
                <a:schemeClr val="dk1"/>
              </a:buClr>
              <a:buSzPts val="1600"/>
              <a:buChar char="●"/>
            </a:pPr>
            <a:r>
              <a:rPr lang="es">
                <a:solidFill>
                  <a:schemeClr val="dk1"/>
                </a:solidFill>
              </a:rPr>
              <a:t>Ceballos‐Laita, L., Marimon, X., Masip-Alvarez, A., Cabanillas‐Barea, S., Jiménez‐del‐Barrio, S., &amp; Carrasco‐Uribarren, A. (2023). A beta version of an application### Factores de Riesgo para LCA sin contacto</a:t>
            </a:r>
            <a:endParaRPr>
              <a:solidFill>
                <a:schemeClr val="dk1"/>
              </a:solidFill>
            </a:endParaRPr>
          </a:p>
          <a:p>
            <a:pPr indent="-431800" lvl="0" marL="457200" rtl="0" algn="l">
              <a:spcBef>
                <a:spcPts val="0"/>
              </a:spcBef>
              <a:spcAft>
                <a:spcPts val="0"/>
              </a:spcAft>
              <a:buClr>
                <a:schemeClr val="dk1"/>
              </a:buClr>
              <a:buSzPts val="1600"/>
              <a:buChar char="●"/>
            </a:pPr>
            <a:r>
              <a:rPr lang="es">
                <a:solidFill>
                  <a:schemeClr val="dk1"/>
                </a:solidFill>
              </a:rPr>
              <a:t>Uhlár, Z., Kovács, B., Tóth, L., &amp; Rácz, L. (2021). Evaluation of dynamic knee valgus using the Microsoft Kinect Azure. Journal of Biomechanics, 120, 110369. https://doi.org/10.1016/j.jbiomech.2021.110369</a:t>
            </a:r>
            <a:endParaRPr>
              <a:solidFill>
                <a:schemeClr val="dk1"/>
              </a:solidFill>
            </a:endParaRPr>
          </a:p>
          <a:p>
            <a:pPr indent="-431800" lvl="0" marL="457200" rtl="0" algn="l">
              <a:spcBef>
                <a:spcPts val="0"/>
              </a:spcBef>
              <a:spcAft>
                <a:spcPts val="0"/>
              </a:spcAft>
              <a:buClr>
                <a:schemeClr val="dk1"/>
              </a:buClr>
              <a:buSzPts val="1600"/>
              <a:buChar char="●"/>
            </a:pPr>
            <a:r>
              <a:rPr lang="es">
                <a:solidFill>
                  <a:schemeClr val="dk1"/>
                </a:solidFill>
              </a:rPr>
              <a:t>Kianifar, R., Rezaei, M., &amp; Saadati, M. (2017). Automatic evaluation of single leg squat performance using inertial measurement units. Gait &amp; Posture, 58, 89-94. https://doi.org/10.1016/j.gaitpost.2017.07.118</a:t>
            </a:r>
            <a:endParaRPr>
              <a:solidFill>
                <a:schemeClr val="dk1"/>
              </a:solidFill>
            </a:endParaRPr>
          </a:p>
          <a:p>
            <a:pPr indent="-431800" lvl="0" marL="457200" rtl="0" algn="l">
              <a:spcBef>
                <a:spcPts val="0"/>
              </a:spcBef>
              <a:spcAft>
                <a:spcPts val="0"/>
              </a:spcAft>
              <a:buClr>
                <a:schemeClr val="dk1"/>
              </a:buClr>
              <a:buSzPts val="1600"/>
              <a:buChar char="●"/>
            </a:pPr>
            <a:r>
              <a:rPr lang="es">
                <a:solidFill>
                  <a:schemeClr val="dk1"/>
                </a:solidFill>
              </a:rPr>
              <a:t>Zou, D., Li, Z., Li, H., &amp; Liu, H. (2022). Transfer learning models for predicting medial knee contact force in patients with knee valgus. IEEE Transactions on Neural Systems and Rehabilitation Engineering, 30, 1260-1268. https://doi.org/10.1109/TNSRE.2022.3155462</a:t>
            </a:r>
            <a:endParaRPr>
              <a:solidFill>
                <a:schemeClr val="dk1"/>
              </a:solidFill>
            </a:endParaRPr>
          </a:p>
          <a:p>
            <a:pPr indent="0" lvl="0" marL="457200" rtl="0" algn="l">
              <a:spcBef>
                <a:spcPts val="0"/>
              </a:spcBef>
              <a:spcAft>
                <a:spcPts val="0"/>
              </a:spcAft>
              <a:buNone/>
            </a:pPr>
            <a:r>
              <a:t/>
            </a:r>
            <a:endParaRPr>
              <a:solidFill>
                <a:schemeClr val="dk1"/>
              </a:solidFill>
            </a:endParaRPr>
          </a:p>
          <a:p>
            <a:pPr indent="0" lvl="0" marL="457200" rtl="0" algn="l">
              <a:spcBef>
                <a:spcPts val="0"/>
              </a:spcBef>
              <a:spcAft>
                <a:spcPts val="0"/>
              </a:spcAft>
              <a:buNone/>
            </a:pPr>
            <a:r>
              <a:t/>
            </a:r>
            <a:endParaRPr>
              <a:solidFill>
                <a:schemeClr val="dk1"/>
              </a:solidFill>
            </a:endParaRPr>
          </a:p>
          <a:p>
            <a:pPr indent="0" lvl="0" marL="457200" rtl="0" algn="l">
              <a:spcBef>
                <a:spcPts val="0"/>
              </a:spcBef>
              <a:spcAft>
                <a:spcPts val="0"/>
              </a:spcAft>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6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
          <p:cNvSpPr txBox="1"/>
          <p:nvPr>
            <p:ph type="title"/>
          </p:nvPr>
        </p:nvSpPr>
        <p:spPr>
          <a:xfrm>
            <a:off x="510754" y="337787"/>
            <a:ext cx="8520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es" sz="1800"/>
              <a:t>Las lesiones del ligamento cruzado anterior (LCA)</a:t>
            </a:r>
            <a:endParaRPr sz="1800"/>
          </a:p>
        </p:txBody>
      </p:sp>
      <p:sp>
        <p:nvSpPr>
          <p:cNvPr id="229" name="Google Shape;229;p3"/>
          <p:cNvSpPr txBox="1"/>
          <p:nvPr>
            <p:ph idx="1" type="body"/>
          </p:nvPr>
        </p:nvSpPr>
        <p:spPr>
          <a:xfrm>
            <a:off x="412875" y="826000"/>
            <a:ext cx="7690500" cy="187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1250"/>
          </a:p>
          <a:p>
            <a:pPr indent="-330200" lvl="0" marL="457200" rtl="0" algn="l">
              <a:lnSpc>
                <a:spcPct val="100000"/>
              </a:lnSpc>
              <a:spcBef>
                <a:spcPts val="0"/>
              </a:spcBef>
              <a:spcAft>
                <a:spcPts val="0"/>
              </a:spcAft>
              <a:buSzPts val="1600"/>
              <a:buChar char="●"/>
            </a:pPr>
            <a:r>
              <a:rPr lang="es" sz="1250"/>
              <a:t>Tasa de incidencia de 36,9 por 100.000 personas en Nueva Zelanda </a:t>
            </a:r>
            <a:endParaRPr sz="1250"/>
          </a:p>
          <a:p>
            <a:pPr indent="-330200" lvl="0" marL="457200" rtl="0" algn="l">
              <a:lnSpc>
                <a:spcPct val="100000"/>
              </a:lnSpc>
              <a:spcBef>
                <a:spcPts val="0"/>
              </a:spcBef>
              <a:spcAft>
                <a:spcPts val="0"/>
              </a:spcAft>
              <a:buSzPts val="1600"/>
              <a:buChar char="●"/>
            </a:pPr>
            <a:r>
              <a:rPr lang="es" sz="1250"/>
              <a:t>Estados Unidos, el costo económico de estas lesiones asciende a aproximadamente $850,000,000 anuales.</a:t>
            </a:r>
            <a:endParaRPr sz="1250"/>
          </a:p>
          <a:p>
            <a:pPr indent="-330200" lvl="0" marL="457200" rtl="0" algn="l">
              <a:lnSpc>
                <a:spcPct val="100000"/>
              </a:lnSpc>
              <a:spcBef>
                <a:spcPts val="0"/>
              </a:spcBef>
              <a:spcAft>
                <a:spcPts val="0"/>
              </a:spcAft>
              <a:buSzPts val="1600"/>
              <a:buChar char="●"/>
            </a:pPr>
            <a:r>
              <a:rPr lang="es" sz="1250"/>
              <a:t>A nivel local, en 2013, se registraron 165 incidentes de dislocaciones, torceduras y lesiones de ligamentos en la rodilla en Perú </a:t>
            </a:r>
            <a:endParaRPr sz="1250"/>
          </a:p>
          <a:p>
            <a:pPr indent="-307975" lvl="0" marL="457200" rtl="0" algn="l">
              <a:lnSpc>
                <a:spcPct val="100000"/>
              </a:lnSpc>
              <a:spcBef>
                <a:spcPts val="0"/>
              </a:spcBef>
              <a:spcAft>
                <a:spcPts val="0"/>
              </a:spcAft>
              <a:buSzPts val="1250"/>
              <a:buChar char="●"/>
            </a:pPr>
            <a:r>
              <a:rPr lang="es" sz="1250"/>
              <a:t>Aproximadamente el 70% de las lesiones del LCA son causadas por movimientos sin contacto directo. </a:t>
            </a:r>
            <a:endParaRPr sz="1250"/>
          </a:p>
          <a:p>
            <a:pPr indent="0" lvl="0" marL="0" rtl="0" algn="l">
              <a:lnSpc>
                <a:spcPct val="100000"/>
              </a:lnSpc>
              <a:spcBef>
                <a:spcPts val="0"/>
              </a:spcBef>
              <a:spcAft>
                <a:spcPts val="0"/>
              </a:spcAft>
              <a:buClr>
                <a:schemeClr val="dk1"/>
              </a:buClr>
              <a:buSzPts val="1100"/>
              <a:buFont typeface="Arial"/>
              <a:buNone/>
            </a:pPr>
            <a:r>
              <a:t/>
            </a:r>
            <a:endParaRPr sz="1450"/>
          </a:p>
          <a:p>
            <a:pPr indent="0" lvl="0" marL="0" rtl="0" algn="l">
              <a:lnSpc>
                <a:spcPct val="100000"/>
              </a:lnSpc>
              <a:spcBef>
                <a:spcPts val="0"/>
              </a:spcBef>
              <a:spcAft>
                <a:spcPts val="0"/>
              </a:spcAft>
              <a:buSzPts val="1400"/>
              <a:buNone/>
            </a:pPr>
            <a:r>
              <a:t/>
            </a:r>
            <a:endParaRPr sz="1450"/>
          </a:p>
        </p:txBody>
      </p:sp>
      <p:pic>
        <p:nvPicPr>
          <p:cNvPr id="230" name="Google Shape;230;p3"/>
          <p:cNvPicPr preferRelativeResize="0"/>
          <p:nvPr/>
        </p:nvPicPr>
        <p:blipFill rotWithShape="1">
          <a:blip r:embed="rId3">
            <a:alphaModFix/>
          </a:blip>
          <a:srcRect b="0" l="0" r="0" t="0"/>
          <a:stretch/>
        </p:blipFill>
        <p:spPr>
          <a:xfrm flipH="1" rot="10800000">
            <a:off x="8805448" y="111858"/>
            <a:ext cx="225909" cy="225909"/>
          </a:xfrm>
          <a:prstGeom prst="rect">
            <a:avLst/>
          </a:prstGeom>
          <a:noFill/>
          <a:ln>
            <a:noFill/>
          </a:ln>
        </p:spPr>
      </p:pic>
      <p:sp>
        <p:nvSpPr>
          <p:cNvPr id="231" name="Google Shape;231;p3"/>
          <p:cNvSpPr txBox="1"/>
          <p:nvPr>
            <p:ph type="title"/>
          </p:nvPr>
        </p:nvSpPr>
        <p:spPr>
          <a:xfrm>
            <a:off x="510754" y="2571762"/>
            <a:ext cx="8520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es" sz="1800"/>
              <a:t>¿Por qué ocurren? </a:t>
            </a:r>
            <a:endParaRPr sz="1800"/>
          </a:p>
        </p:txBody>
      </p:sp>
      <p:sp>
        <p:nvSpPr>
          <p:cNvPr id="232" name="Google Shape;232;p3"/>
          <p:cNvSpPr txBox="1"/>
          <p:nvPr>
            <p:ph idx="1" type="body"/>
          </p:nvPr>
        </p:nvSpPr>
        <p:spPr>
          <a:xfrm>
            <a:off x="412875" y="2938000"/>
            <a:ext cx="7690500" cy="187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1450"/>
          </a:p>
          <a:p>
            <a:pPr indent="0" lvl="0" marL="457200" rtl="0" algn="l">
              <a:lnSpc>
                <a:spcPct val="100000"/>
              </a:lnSpc>
              <a:spcBef>
                <a:spcPts val="0"/>
              </a:spcBef>
              <a:spcAft>
                <a:spcPts val="0"/>
              </a:spcAft>
              <a:buNone/>
            </a:pPr>
            <a:r>
              <a:rPr lang="es" sz="1250"/>
              <a:t>Estas lesiones ocurren cuando la fuerza o presión que se aplica sobre el ligamento es mayor de lo que puede soportar. Los ligamentos de la rodilla son los principales responsables de mantener la estabilidad de la articulación, mientras que los músculos que rodean la rodilla y el músculo de la pantorrilla (gastrocnemio) ayudan a que la rodilla funcione correctamente, pero de manera secundaria.</a:t>
            </a:r>
            <a:endParaRPr sz="1250"/>
          </a:p>
          <a:p>
            <a:pPr indent="0" lvl="0" marL="0" rtl="0" algn="l">
              <a:lnSpc>
                <a:spcPct val="100000"/>
              </a:lnSpc>
              <a:spcBef>
                <a:spcPts val="0"/>
              </a:spcBef>
              <a:spcAft>
                <a:spcPts val="0"/>
              </a:spcAft>
              <a:buClr>
                <a:schemeClr val="dk1"/>
              </a:buClr>
              <a:buSzPts val="1100"/>
              <a:buFont typeface="Arial"/>
              <a:buNone/>
            </a:pPr>
            <a:r>
              <a:t/>
            </a:r>
            <a:endParaRPr sz="1450"/>
          </a:p>
          <a:p>
            <a:pPr indent="0" lvl="0" marL="0" rtl="0" algn="l">
              <a:lnSpc>
                <a:spcPct val="100000"/>
              </a:lnSpc>
              <a:spcBef>
                <a:spcPts val="0"/>
              </a:spcBef>
              <a:spcAft>
                <a:spcPts val="0"/>
              </a:spcAft>
              <a:buSzPts val="1400"/>
              <a:buNone/>
            </a:pPr>
            <a:r>
              <a:t/>
            </a:r>
            <a:endParaRPr sz="145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5"/>
          <p:cNvSpPr txBox="1"/>
          <p:nvPr>
            <p:ph type="ctrTitle"/>
          </p:nvPr>
        </p:nvSpPr>
        <p:spPr>
          <a:xfrm>
            <a:off x="467028" y="368775"/>
            <a:ext cx="3993600" cy="161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434343"/>
              </a:buClr>
              <a:buSzPts val="2800"/>
              <a:buNone/>
            </a:pPr>
            <a:r>
              <a:rPr lang="es" sz="2400"/>
              <a:t>Valgo dinámico de Rodillas </a:t>
            </a:r>
            <a:endParaRPr sz="2400"/>
          </a:p>
        </p:txBody>
      </p:sp>
      <p:pic>
        <p:nvPicPr>
          <p:cNvPr id="238" name="Google Shape;238;p5"/>
          <p:cNvPicPr preferRelativeResize="0"/>
          <p:nvPr/>
        </p:nvPicPr>
        <p:blipFill>
          <a:blip r:embed="rId3">
            <a:alphaModFix/>
          </a:blip>
          <a:stretch>
            <a:fillRect/>
          </a:stretch>
        </p:blipFill>
        <p:spPr>
          <a:xfrm>
            <a:off x="4735034" y="436450"/>
            <a:ext cx="4010016" cy="2135301"/>
          </a:xfrm>
          <a:prstGeom prst="rect">
            <a:avLst/>
          </a:prstGeom>
          <a:noFill/>
          <a:ln>
            <a:noFill/>
          </a:ln>
        </p:spPr>
      </p:pic>
      <p:sp>
        <p:nvSpPr>
          <p:cNvPr id="239" name="Google Shape;239;p5"/>
          <p:cNvSpPr txBox="1"/>
          <p:nvPr/>
        </p:nvSpPr>
        <p:spPr>
          <a:xfrm>
            <a:off x="5400625" y="1987275"/>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240" name="Google Shape;240;p5"/>
          <p:cNvSpPr txBox="1"/>
          <p:nvPr>
            <p:ph idx="4294967295" type="body"/>
          </p:nvPr>
        </p:nvSpPr>
        <p:spPr>
          <a:xfrm>
            <a:off x="467025" y="1137700"/>
            <a:ext cx="3884700" cy="1878000"/>
          </a:xfrm>
          <a:prstGeom prst="rect">
            <a:avLst/>
          </a:prstGeom>
          <a:noFill/>
          <a:ln>
            <a:noFill/>
          </a:ln>
        </p:spPr>
        <p:txBody>
          <a:bodyPr anchorCtr="0" anchor="t" bIns="91425" lIns="91425" spcFirstLastPara="1" rIns="91425" wrap="square" tIns="91425">
            <a:noAutofit/>
          </a:bodyPr>
          <a:lstStyle/>
          <a:p>
            <a:pPr indent="-307975" lvl="0" marL="457200" rtl="0" algn="l">
              <a:lnSpc>
                <a:spcPct val="100000"/>
              </a:lnSpc>
              <a:spcBef>
                <a:spcPts val="0"/>
              </a:spcBef>
              <a:spcAft>
                <a:spcPts val="0"/>
              </a:spcAft>
              <a:buClr>
                <a:schemeClr val="lt1"/>
              </a:buClr>
              <a:buSzPts val="1250"/>
              <a:buChar char="●"/>
            </a:pPr>
            <a:r>
              <a:rPr lang="es" sz="1250">
                <a:solidFill>
                  <a:schemeClr val="lt1"/>
                </a:solidFill>
              </a:rPr>
              <a:t>Es un trastorno musculoesquelético que produce inclinación dinámica de la rodilla hacia adentro.</a:t>
            </a:r>
            <a:endParaRPr sz="1250">
              <a:solidFill>
                <a:schemeClr val="lt1"/>
              </a:solidFill>
            </a:endParaRPr>
          </a:p>
          <a:p>
            <a:pPr indent="-330200" lvl="0" marL="457200" rtl="0" algn="l">
              <a:lnSpc>
                <a:spcPct val="100000"/>
              </a:lnSpc>
              <a:spcBef>
                <a:spcPts val="0"/>
              </a:spcBef>
              <a:spcAft>
                <a:spcPts val="0"/>
              </a:spcAft>
              <a:buClr>
                <a:schemeClr val="lt1"/>
              </a:buClr>
              <a:buSzPts val="1600"/>
              <a:buChar char="●"/>
            </a:pPr>
            <a:r>
              <a:rPr lang="es" sz="1250">
                <a:solidFill>
                  <a:schemeClr val="lt1"/>
                </a:solidFill>
              </a:rPr>
              <a:t>El valgo dinámico es una de las principales causas de las lesiones del LCA sin contacto directo debido a la inestabilidad que genera,</a:t>
            </a:r>
            <a:endParaRPr sz="1250">
              <a:solidFill>
                <a:schemeClr val="lt1"/>
              </a:solidFill>
            </a:endParaRPr>
          </a:p>
          <a:p>
            <a:pPr indent="-330200" lvl="0" marL="457200" rtl="0" algn="l">
              <a:lnSpc>
                <a:spcPct val="100000"/>
              </a:lnSpc>
              <a:spcBef>
                <a:spcPts val="0"/>
              </a:spcBef>
              <a:spcAft>
                <a:spcPts val="0"/>
              </a:spcAft>
              <a:buClr>
                <a:schemeClr val="lt1"/>
              </a:buClr>
              <a:buSzPts val="1600"/>
              <a:buChar char="●"/>
            </a:pPr>
            <a:r>
              <a:rPr lang="es" sz="1250">
                <a:solidFill>
                  <a:schemeClr val="lt1"/>
                </a:solidFill>
              </a:rPr>
              <a:t>La falta de fuerza en los glúteos es la causa más común del valgo dinámico,</a:t>
            </a:r>
            <a:endParaRPr sz="1250">
              <a:solidFill>
                <a:schemeClr val="lt1"/>
              </a:solidFill>
            </a:endParaRPr>
          </a:p>
          <a:p>
            <a:pPr indent="0" lvl="0" marL="0" rtl="0" algn="l">
              <a:lnSpc>
                <a:spcPct val="100000"/>
              </a:lnSpc>
              <a:spcBef>
                <a:spcPts val="0"/>
              </a:spcBef>
              <a:spcAft>
                <a:spcPts val="0"/>
              </a:spcAft>
              <a:buSzPts val="1400"/>
              <a:buNone/>
            </a:pPr>
            <a:r>
              <a:t/>
            </a:r>
            <a:endParaRPr sz="1450">
              <a:solidFill>
                <a:schemeClr val="lt1"/>
              </a:solidFill>
            </a:endParaRPr>
          </a:p>
        </p:txBody>
      </p:sp>
      <p:sp>
        <p:nvSpPr>
          <p:cNvPr id="241" name="Google Shape;241;p5"/>
          <p:cNvSpPr txBox="1"/>
          <p:nvPr>
            <p:ph idx="4294967295" type="body"/>
          </p:nvPr>
        </p:nvSpPr>
        <p:spPr>
          <a:xfrm>
            <a:off x="467025" y="3099050"/>
            <a:ext cx="7690500" cy="187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1250">
              <a:solidFill>
                <a:schemeClr val="lt1"/>
              </a:solidFill>
            </a:endParaRPr>
          </a:p>
          <a:p>
            <a:pPr indent="-330200" lvl="0" marL="457200" rtl="0" algn="l">
              <a:lnSpc>
                <a:spcPct val="100000"/>
              </a:lnSpc>
              <a:spcBef>
                <a:spcPts val="0"/>
              </a:spcBef>
              <a:spcAft>
                <a:spcPts val="0"/>
              </a:spcAft>
              <a:buClr>
                <a:schemeClr val="lt1"/>
              </a:buClr>
              <a:buSzPts val="1600"/>
              <a:buChar char="●"/>
            </a:pPr>
            <a:r>
              <a:rPr lang="es" sz="1250">
                <a:solidFill>
                  <a:schemeClr val="lt1"/>
                </a:solidFill>
              </a:rPr>
              <a:t>Las mujeres tienen una incidencia significativamente mayor de rupturas del LCA en comparación con los hombres, con un riesgo 2.8-3.5 veces mayor </a:t>
            </a:r>
            <a:endParaRPr sz="1250">
              <a:solidFill>
                <a:schemeClr val="lt1"/>
              </a:solidFill>
            </a:endParaRPr>
          </a:p>
          <a:p>
            <a:pPr indent="-330200" lvl="0" marL="457200" rtl="0" algn="l">
              <a:lnSpc>
                <a:spcPct val="100000"/>
              </a:lnSpc>
              <a:spcBef>
                <a:spcPts val="0"/>
              </a:spcBef>
              <a:spcAft>
                <a:spcPts val="0"/>
              </a:spcAft>
              <a:buClr>
                <a:schemeClr val="lt1"/>
              </a:buClr>
              <a:buSzPts val="1600"/>
              <a:buChar char="●"/>
            </a:pPr>
            <a:r>
              <a:rPr lang="es" sz="1250">
                <a:solidFill>
                  <a:schemeClr val="lt1"/>
                </a:solidFill>
              </a:rPr>
              <a:t>El 55.2% de las lesiones no relacionadas con el contacto en mujeres se deben al desalineamiento dinámico en valgo </a:t>
            </a:r>
            <a:endParaRPr sz="1250">
              <a:solidFill>
                <a:schemeClr val="lt1"/>
              </a:solidFill>
            </a:endParaRPr>
          </a:p>
          <a:p>
            <a:pPr indent="-307975" lvl="0" marL="457200" rtl="0" algn="l">
              <a:lnSpc>
                <a:spcPct val="100000"/>
              </a:lnSpc>
              <a:spcBef>
                <a:spcPts val="0"/>
              </a:spcBef>
              <a:spcAft>
                <a:spcPts val="0"/>
              </a:spcAft>
              <a:buClr>
                <a:schemeClr val="lt1"/>
              </a:buClr>
              <a:buSzPts val="1250"/>
              <a:buChar char="●"/>
            </a:pPr>
            <a:r>
              <a:rPr lang="es" sz="1250">
                <a:solidFill>
                  <a:schemeClr val="lt1"/>
                </a:solidFill>
              </a:rPr>
              <a:t>El aumento en el valgo dinámico y las cargas de abducción son factores clave en el riesgo de lesión del LCA en atletas mujeres </a:t>
            </a:r>
            <a:endParaRPr sz="1250">
              <a:solidFill>
                <a:schemeClr val="lt1"/>
              </a:solidFill>
            </a:endParaRPr>
          </a:p>
          <a:p>
            <a:pPr indent="0" lvl="0" marL="457200" rtl="0" algn="l">
              <a:lnSpc>
                <a:spcPct val="100000"/>
              </a:lnSpc>
              <a:spcBef>
                <a:spcPts val="0"/>
              </a:spcBef>
              <a:spcAft>
                <a:spcPts val="0"/>
              </a:spcAft>
              <a:buNone/>
            </a:pPr>
            <a:r>
              <a:t/>
            </a:r>
            <a:endParaRPr sz="1250">
              <a:solidFill>
                <a:schemeClr val="lt1"/>
              </a:solidFill>
            </a:endParaRPr>
          </a:p>
          <a:p>
            <a:pPr indent="0" lvl="0" marL="0" rtl="0" algn="l">
              <a:lnSpc>
                <a:spcPct val="100000"/>
              </a:lnSpc>
              <a:spcBef>
                <a:spcPts val="0"/>
              </a:spcBef>
              <a:spcAft>
                <a:spcPts val="0"/>
              </a:spcAft>
              <a:buClr>
                <a:schemeClr val="dk1"/>
              </a:buClr>
              <a:buSzPts val="1100"/>
              <a:buFont typeface="Arial"/>
              <a:buNone/>
            </a:pPr>
            <a:r>
              <a:t/>
            </a:r>
            <a:endParaRPr sz="1450">
              <a:solidFill>
                <a:schemeClr val="lt1"/>
              </a:solidFill>
            </a:endParaRPr>
          </a:p>
          <a:p>
            <a:pPr indent="0" lvl="0" marL="0" rtl="0" algn="l">
              <a:lnSpc>
                <a:spcPct val="100000"/>
              </a:lnSpc>
              <a:spcBef>
                <a:spcPts val="0"/>
              </a:spcBef>
              <a:spcAft>
                <a:spcPts val="0"/>
              </a:spcAft>
              <a:buSzPts val="1400"/>
              <a:buNone/>
            </a:pPr>
            <a:r>
              <a:t/>
            </a:r>
            <a:endParaRPr sz="1450">
              <a:solidFill>
                <a:schemeClr val="lt1"/>
              </a:solidFill>
            </a:endParaRPr>
          </a:p>
        </p:txBody>
      </p:sp>
      <p:sp>
        <p:nvSpPr>
          <p:cNvPr id="242" name="Google Shape;242;p5"/>
          <p:cNvSpPr txBox="1"/>
          <p:nvPr>
            <p:ph type="ctrTitle"/>
          </p:nvPr>
        </p:nvSpPr>
        <p:spPr>
          <a:xfrm>
            <a:off x="467025" y="2818575"/>
            <a:ext cx="7038300" cy="592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434343"/>
              </a:buClr>
              <a:buSzPts val="2800"/>
              <a:buNone/>
            </a:pPr>
            <a:r>
              <a:rPr lang="es" sz="2400"/>
              <a:t>La lesión de LCA afecta más a mujeres</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g2ebabe1c6f9_2_74"/>
          <p:cNvSpPr txBox="1"/>
          <p:nvPr>
            <p:ph type="ctrTitle"/>
          </p:nvPr>
        </p:nvSpPr>
        <p:spPr>
          <a:xfrm>
            <a:off x="4969875" y="938800"/>
            <a:ext cx="3802500" cy="13935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s" sz="2400"/>
              <a:t>2. Contribución Académica</a:t>
            </a:r>
            <a:endParaRPr/>
          </a:p>
        </p:txBody>
      </p:sp>
      <p:sp>
        <p:nvSpPr>
          <p:cNvPr id="248" name="Google Shape;248;g2ebabe1c6f9_2_74"/>
          <p:cNvSpPr txBox="1"/>
          <p:nvPr/>
        </p:nvSpPr>
        <p:spPr>
          <a:xfrm>
            <a:off x="451190" y="4852749"/>
            <a:ext cx="1675500" cy="200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A5A5A5"/>
                </a:solidFill>
                <a:latin typeface="Arial"/>
                <a:ea typeface="Arial"/>
                <a:cs typeface="Arial"/>
                <a:sym typeface="Arial"/>
              </a:rPr>
              <a:t>Imagen extraída de MIT News (2024)</a:t>
            </a:r>
            <a:endParaRPr b="0" i="0" sz="1400" u="none" cap="none" strike="noStrike">
              <a:solidFill>
                <a:srgbClr val="000000"/>
              </a:solidFill>
              <a:latin typeface="Arial"/>
              <a:ea typeface="Arial"/>
              <a:cs typeface="Arial"/>
              <a:sym typeface="Arial"/>
            </a:endParaRPr>
          </a:p>
        </p:txBody>
      </p:sp>
      <p:pic>
        <p:nvPicPr>
          <p:cNvPr id="249" name="Google Shape;249;g2ebabe1c6f9_2_74"/>
          <p:cNvPicPr preferRelativeResize="0"/>
          <p:nvPr/>
        </p:nvPicPr>
        <p:blipFill rotWithShape="1">
          <a:blip r:embed="rId3">
            <a:alphaModFix/>
          </a:blip>
          <a:srcRect b="0" l="0" r="10992" t="0"/>
          <a:stretch/>
        </p:blipFill>
        <p:spPr>
          <a:xfrm>
            <a:off x="0" y="0"/>
            <a:ext cx="3905249" cy="51434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g2ebabe1c6f9_2_80"/>
          <p:cNvPicPr preferRelativeResize="0"/>
          <p:nvPr/>
        </p:nvPicPr>
        <p:blipFill rotWithShape="1">
          <a:blip r:embed="rId3">
            <a:alphaModFix/>
          </a:blip>
          <a:srcRect b="0" l="0" r="0" t="0"/>
          <a:stretch/>
        </p:blipFill>
        <p:spPr>
          <a:xfrm flipH="1" rot="10800000">
            <a:off x="8805448" y="111857"/>
            <a:ext cx="225910" cy="225910"/>
          </a:xfrm>
          <a:prstGeom prst="rect">
            <a:avLst/>
          </a:prstGeom>
          <a:noFill/>
          <a:ln>
            <a:noFill/>
          </a:ln>
        </p:spPr>
      </p:pic>
      <p:sp>
        <p:nvSpPr>
          <p:cNvPr id="255" name="Google Shape;255;g2ebabe1c6f9_2_80"/>
          <p:cNvSpPr txBox="1"/>
          <p:nvPr>
            <p:ph idx="1" type="body"/>
          </p:nvPr>
        </p:nvSpPr>
        <p:spPr>
          <a:xfrm>
            <a:off x="412875" y="527850"/>
            <a:ext cx="7690500" cy="3637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rPr lang="es" sz="1450"/>
              <a:t>Este estudio presenta un enfoque innovador en la prevención de lesiones del ligamento cruzado anterior (LCA) mediante un modelo de visión computacional que monitorea la correcta ejecución del ejercicio single leg RDL en mujeres deportistas con valgo dinámico de rodilla. Utilizando tecnología Mediapipe, el modelo evalúa y corrige en tiempo real los ángulos articulares, mejorando la fuerza y estabilidad de los glúteos y reduciendo el riesgo de lesiones del LCA.</a:t>
            </a:r>
            <a:endParaRPr sz="1450"/>
          </a:p>
          <a:p>
            <a:pPr indent="0" lvl="0" marL="457200" rtl="0" algn="l">
              <a:spcBef>
                <a:spcPts val="0"/>
              </a:spcBef>
              <a:spcAft>
                <a:spcPts val="0"/>
              </a:spcAft>
              <a:buClr>
                <a:schemeClr val="dk1"/>
              </a:buClr>
              <a:buSzPts val="1100"/>
              <a:buFont typeface="Arial"/>
              <a:buNone/>
            </a:pPr>
            <a:r>
              <a:t/>
            </a:r>
            <a:endParaRPr sz="1450"/>
          </a:p>
          <a:p>
            <a:pPr indent="0" lvl="0" marL="457200" rtl="0" algn="l">
              <a:spcBef>
                <a:spcPts val="0"/>
              </a:spcBef>
              <a:spcAft>
                <a:spcPts val="0"/>
              </a:spcAft>
              <a:buClr>
                <a:schemeClr val="dk1"/>
              </a:buClr>
              <a:buSzPts val="1100"/>
              <a:buFont typeface="Arial"/>
              <a:buNone/>
            </a:pPr>
            <a:r>
              <a:rPr lang="es" sz="1450"/>
              <a:t>Este enfoque aborda una necesidad crucial en la prevención de lesiones en atletas femeninas y sugiere futuras investigaciones en diversos contextos deportivos y aplicaciones móviles basadas en inteligencia artificial y visión computacional para la prevención de lesiones y la mejora del rendimiento deportivo.</a:t>
            </a:r>
            <a:endParaRPr sz="1450"/>
          </a:p>
          <a:p>
            <a:pPr indent="0" lvl="0" marL="457200" rtl="0" algn="l">
              <a:lnSpc>
                <a:spcPct val="100000"/>
              </a:lnSpc>
              <a:spcBef>
                <a:spcPts val="0"/>
              </a:spcBef>
              <a:spcAft>
                <a:spcPts val="0"/>
              </a:spcAft>
              <a:buNone/>
            </a:pPr>
            <a:r>
              <a:t/>
            </a:r>
            <a:endParaRPr sz="1450"/>
          </a:p>
          <a:p>
            <a:pPr indent="0" lvl="0" marL="457200" rtl="0" algn="l">
              <a:lnSpc>
                <a:spcPct val="100000"/>
              </a:lnSpc>
              <a:spcBef>
                <a:spcPts val="0"/>
              </a:spcBef>
              <a:spcAft>
                <a:spcPts val="0"/>
              </a:spcAft>
              <a:buNone/>
            </a:pPr>
            <a:r>
              <a:rPr lang="es" sz="1450"/>
              <a:t>Existe un </a:t>
            </a:r>
            <a:r>
              <a:rPr b="1" lang="es" sz="1450"/>
              <a:t>vacío </a:t>
            </a:r>
            <a:r>
              <a:rPr lang="es" sz="1450"/>
              <a:t>en la implementación de modelos que utilicen el ejercicio single leg RDL para este propósito</a:t>
            </a:r>
            <a:endParaRPr sz="1450"/>
          </a:p>
          <a:p>
            <a:pPr indent="0" lvl="0" marL="0" rtl="0" algn="l">
              <a:lnSpc>
                <a:spcPct val="100000"/>
              </a:lnSpc>
              <a:spcBef>
                <a:spcPts val="0"/>
              </a:spcBef>
              <a:spcAft>
                <a:spcPts val="0"/>
              </a:spcAft>
              <a:buClr>
                <a:schemeClr val="dk1"/>
              </a:buClr>
              <a:buSzPts val="1100"/>
              <a:buFont typeface="Arial"/>
              <a:buNone/>
            </a:pPr>
            <a:r>
              <a:t/>
            </a:r>
            <a:endParaRPr sz="1450"/>
          </a:p>
          <a:p>
            <a:pPr indent="0" lvl="0" marL="0" rtl="0" algn="l">
              <a:lnSpc>
                <a:spcPct val="100000"/>
              </a:lnSpc>
              <a:spcBef>
                <a:spcPts val="0"/>
              </a:spcBef>
              <a:spcAft>
                <a:spcPts val="0"/>
              </a:spcAft>
              <a:buSzPts val="1400"/>
              <a:buNone/>
            </a:pPr>
            <a:r>
              <a:t/>
            </a:r>
            <a:endParaRPr sz="145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2ebabe1c6f9_0_100"/>
          <p:cNvSpPr txBox="1"/>
          <p:nvPr>
            <p:ph type="ctrTitle"/>
          </p:nvPr>
        </p:nvSpPr>
        <p:spPr>
          <a:xfrm>
            <a:off x="4969875" y="938800"/>
            <a:ext cx="3802500" cy="13935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s" sz="2400"/>
              <a:t>3</a:t>
            </a:r>
            <a:r>
              <a:rPr lang="es" sz="2400"/>
              <a:t>. Objetivos</a:t>
            </a:r>
            <a:endParaRPr/>
          </a:p>
        </p:txBody>
      </p:sp>
      <p:sp>
        <p:nvSpPr>
          <p:cNvPr id="261" name="Google Shape;261;g2ebabe1c6f9_0_100"/>
          <p:cNvSpPr txBox="1"/>
          <p:nvPr/>
        </p:nvSpPr>
        <p:spPr>
          <a:xfrm>
            <a:off x="451190" y="4852749"/>
            <a:ext cx="1675500" cy="200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A5A5A5"/>
                </a:solidFill>
                <a:latin typeface="Arial"/>
                <a:ea typeface="Arial"/>
                <a:cs typeface="Arial"/>
                <a:sym typeface="Arial"/>
              </a:rPr>
              <a:t>Imagen extraída de MIT News (2024)</a:t>
            </a:r>
            <a:endParaRPr b="0" i="0" sz="1400" u="none" cap="none" strike="noStrike">
              <a:solidFill>
                <a:srgbClr val="000000"/>
              </a:solidFill>
              <a:latin typeface="Arial"/>
              <a:ea typeface="Arial"/>
              <a:cs typeface="Arial"/>
              <a:sym typeface="Arial"/>
            </a:endParaRPr>
          </a:p>
        </p:txBody>
      </p:sp>
      <p:pic>
        <p:nvPicPr>
          <p:cNvPr id="262" name="Google Shape;262;g2ebabe1c6f9_0_100"/>
          <p:cNvPicPr preferRelativeResize="0"/>
          <p:nvPr/>
        </p:nvPicPr>
        <p:blipFill rotWithShape="1">
          <a:blip r:embed="rId3">
            <a:alphaModFix/>
          </a:blip>
          <a:srcRect b="0" l="0" r="10992" t="0"/>
          <a:stretch/>
        </p:blipFill>
        <p:spPr>
          <a:xfrm>
            <a:off x="0" y="0"/>
            <a:ext cx="3905249" cy="51434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8"/>
          <p:cNvSpPr txBox="1"/>
          <p:nvPr>
            <p:ph type="title"/>
          </p:nvPr>
        </p:nvSpPr>
        <p:spPr>
          <a:xfrm>
            <a:off x="311700" y="673625"/>
            <a:ext cx="8520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s" sz="1800"/>
              <a:t>Objetivo General</a:t>
            </a:r>
            <a:endParaRPr sz="1800"/>
          </a:p>
        </p:txBody>
      </p:sp>
      <p:pic>
        <p:nvPicPr>
          <p:cNvPr id="268" name="Google Shape;268;p8"/>
          <p:cNvPicPr preferRelativeResize="0"/>
          <p:nvPr/>
        </p:nvPicPr>
        <p:blipFill rotWithShape="1">
          <a:blip r:embed="rId3">
            <a:alphaModFix/>
          </a:blip>
          <a:srcRect b="0" l="0" r="0" t="0"/>
          <a:stretch/>
        </p:blipFill>
        <p:spPr>
          <a:xfrm flipH="1" rot="10800000">
            <a:off x="8805448" y="111858"/>
            <a:ext cx="225909" cy="225909"/>
          </a:xfrm>
          <a:prstGeom prst="rect">
            <a:avLst/>
          </a:prstGeom>
          <a:noFill/>
          <a:ln>
            <a:noFill/>
          </a:ln>
        </p:spPr>
      </p:pic>
      <p:sp>
        <p:nvSpPr>
          <p:cNvPr id="269" name="Google Shape;269;p8"/>
          <p:cNvSpPr txBox="1"/>
          <p:nvPr>
            <p:ph idx="1" type="subTitle"/>
          </p:nvPr>
        </p:nvSpPr>
        <p:spPr>
          <a:xfrm>
            <a:off x="462325" y="1376750"/>
            <a:ext cx="8197800" cy="22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Evaluar la efectividad del modelo en la correcta ejecución del ejercicio single leg RDL de mujeres deportistas con valgo dinámico de rodilla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s">
                <a:solidFill>
                  <a:schemeClr val="dk1"/>
                </a:solidFill>
              </a:rPr>
              <a:t>Objetivos Específicos</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431800" lvl="0" marL="457200" rtl="0" algn="l">
              <a:spcBef>
                <a:spcPts val="0"/>
              </a:spcBef>
              <a:spcAft>
                <a:spcPts val="0"/>
              </a:spcAft>
              <a:buClr>
                <a:schemeClr val="dk1"/>
              </a:buClr>
              <a:buSzPts val="1600"/>
              <a:buChar char="●"/>
            </a:pPr>
            <a:r>
              <a:rPr lang="es">
                <a:solidFill>
                  <a:schemeClr val="dk1"/>
                </a:solidFill>
              </a:rPr>
              <a:t>Desarrollar el modelo de visión computacional</a:t>
            </a:r>
            <a:endParaRPr>
              <a:solidFill>
                <a:schemeClr val="dk1"/>
              </a:solidFill>
            </a:endParaRPr>
          </a:p>
          <a:p>
            <a:pPr indent="-431800" lvl="0" marL="457200" rtl="0" algn="l">
              <a:spcBef>
                <a:spcPts val="0"/>
              </a:spcBef>
              <a:spcAft>
                <a:spcPts val="0"/>
              </a:spcAft>
              <a:buClr>
                <a:schemeClr val="dk1"/>
              </a:buClr>
              <a:buSzPts val="1600"/>
              <a:buChar char="●"/>
            </a:pPr>
            <a:r>
              <a:rPr lang="es">
                <a:solidFill>
                  <a:schemeClr val="dk1"/>
                </a:solidFill>
              </a:rPr>
              <a:t>Detectar y analizar los ángulos de las rodillas durante el ejercicio, considerando los rangos biomecánicos seguros.</a:t>
            </a:r>
            <a:endParaRPr>
              <a:solidFill>
                <a:schemeClr val="dk1"/>
              </a:solidFill>
            </a:endParaRPr>
          </a:p>
          <a:p>
            <a:pPr indent="-431800" lvl="0" marL="457200" rtl="0" algn="l">
              <a:spcBef>
                <a:spcPts val="0"/>
              </a:spcBef>
              <a:spcAft>
                <a:spcPts val="0"/>
              </a:spcAft>
              <a:buClr>
                <a:schemeClr val="dk1"/>
              </a:buClr>
              <a:buSzPts val="1600"/>
              <a:buChar char="●"/>
            </a:pPr>
            <a:r>
              <a:rPr lang="es">
                <a:solidFill>
                  <a:schemeClr val="dk1"/>
                </a:solidFill>
              </a:rPr>
              <a:t>Validar que el modelo sea preciso en la correcta ejecución del ejercicio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6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Business slid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Aburto Herrera Beatrice</dc:creator>
</cp:coreProperties>
</file>